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1"/>
  </p:notesMasterIdLst>
  <p:sldIdLst>
    <p:sldId id="258" r:id="rId2"/>
    <p:sldId id="311" r:id="rId3"/>
    <p:sldId id="310" r:id="rId4"/>
    <p:sldId id="286" r:id="rId5"/>
    <p:sldId id="263" r:id="rId6"/>
    <p:sldId id="287" r:id="rId7"/>
    <p:sldId id="279" r:id="rId8"/>
    <p:sldId id="288" r:id="rId9"/>
    <p:sldId id="264" r:id="rId10"/>
    <p:sldId id="276" r:id="rId11"/>
    <p:sldId id="291" r:id="rId12"/>
    <p:sldId id="265" r:id="rId13"/>
    <p:sldId id="308" r:id="rId14"/>
    <p:sldId id="266" r:id="rId15"/>
    <p:sldId id="293" r:id="rId16"/>
    <p:sldId id="270" r:id="rId17"/>
    <p:sldId id="294" r:id="rId18"/>
    <p:sldId id="272" r:id="rId19"/>
    <p:sldId id="295" r:id="rId20"/>
    <p:sldId id="271" r:id="rId21"/>
    <p:sldId id="296" r:id="rId22"/>
    <p:sldId id="268" r:id="rId23"/>
    <p:sldId id="297" r:id="rId24"/>
    <p:sldId id="269" r:id="rId25"/>
    <p:sldId id="298" r:id="rId26"/>
    <p:sldId id="273" r:id="rId27"/>
    <p:sldId id="299" r:id="rId28"/>
    <p:sldId id="274" r:id="rId29"/>
    <p:sldId id="313" r:id="rId30"/>
    <p:sldId id="312" r:id="rId31"/>
    <p:sldId id="314" r:id="rId32"/>
    <p:sldId id="315" r:id="rId33"/>
    <p:sldId id="316" r:id="rId34"/>
    <p:sldId id="300" r:id="rId35"/>
    <p:sldId id="283" r:id="rId36"/>
    <p:sldId id="284" r:id="rId37"/>
    <p:sldId id="285" r:id="rId38"/>
    <p:sldId id="282" r:id="rId39"/>
    <p:sldId id="27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028E3DD4-6D88-4130-A840-5EF07F75C204}">
          <p14:sldIdLst/>
        </p14:section>
        <p14:section name="Visual Studio Code tips &amp; tricks" id="{F9EEA63D-2792-49CB-9DCE-556661D592F2}">
          <p14:sldIdLst>
            <p14:sldId id="258"/>
            <p14:sldId id="311"/>
            <p14:sldId id="310"/>
            <p14:sldId id="286"/>
            <p14:sldId id="263"/>
            <p14:sldId id="287"/>
          </p14:sldIdLst>
        </p14:section>
        <p14:section name="Git" id="{638980BD-BDB5-44AA-9863-BF7E73BBDAB9}">
          <p14:sldIdLst>
            <p14:sldId id="279"/>
            <p14:sldId id="288"/>
            <p14:sldId id="264"/>
            <p14:sldId id="276"/>
            <p14:sldId id="291"/>
            <p14:sldId id="265"/>
          </p14:sldIdLst>
        </p14:section>
        <p14:section name="Extension: markdown preview" id="{58AAB52F-0C5A-4BE9-BECE-2BF22F0F2572}">
          <p14:sldIdLst>
            <p14:sldId id="308"/>
            <p14:sldId id="266"/>
            <p14:sldId id="293"/>
            <p14:sldId id="270"/>
            <p14:sldId id="294"/>
            <p14:sldId id="272"/>
            <p14:sldId id="295"/>
            <p14:sldId id="271"/>
            <p14:sldId id="296"/>
            <p14:sldId id="268"/>
            <p14:sldId id="297"/>
            <p14:sldId id="269"/>
            <p14:sldId id="298"/>
            <p14:sldId id="273"/>
            <p14:sldId id="299"/>
            <p14:sldId id="274"/>
            <p14:sldId id="313"/>
            <p14:sldId id="312"/>
            <p14:sldId id="314"/>
            <p14:sldId id="315"/>
            <p14:sldId id="316"/>
            <p14:sldId id="300"/>
            <p14:sldId id="283"/>
            <p14:sldId id="284"/>
            <p14:sldId id="285"/>
            <p14:sldId id="282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69B1D2-C040-451B-B97E-B52A249AEB76}" v="243" dt="2021-02-12T08:41:03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4677" autoAdjust="0"/>
  </p:normalViewPr>
  <p:slideViewPr>
    <p:cSldViewPr snapToGrid="0">
      <p:cViewPr varScale="1">
        <p:scale>
          <a:sx n="71" d="100"/>
          <a:sy n="71" d="100"/>
        </p:scale>
        <p:origin x="20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ladimir" userId="3f5b698c-61e2-434c-9ea6-e6e1fcbdc366" providerId="ADAL" clId="{FB69B1D2-C040-451B-B97E-B52A249AEB76}"/>
    <pc:docChg chg="addSld modSld">
      <pc:chgData name="Vladimir" userId="3f5b698c-61e2-434c-9ea6-e6e1fcbdc366" providerId="ADAL" clId="{FB69B1D2-C040-451B-B97E-B52A249AEB76}" dt="2020-12-08T08:27:45.717" v="0"/>
      <pc:docMkLst>
        <pc:docMk/>
      </pc:docMkLst>
      <pc:sldChg chg="add">
        <pc:chgData name="Vladimir" userId="3f5b698c-61e2-434c-9ea6-e6e1fcbdc366" providerId="ADAL" clId="{FB69B1D2-C040-451B-B97E-B52A249AEB76}" dt="2020-12-08T08:27:45.717" v="0"/>
        <pc:sldMkLst>
          <pc:docMk/>
          <pc:sldMk cId="2089035133" sldId="256"/>
        </pc:sldMkLst>
      </pc:sldChg>
    </pc:docChg>
  </pc:docChgLst>
  <pc:docChgLst>
    <pc:chgData name="Loginov, Vladimir" userId="3f5b698c-61e2-434c-9ea6-e6e1fcbdc366" providerId="ADAL" clId="{FB69B1D2-C040-451B-B97E-B52A249AEB76}"/>
    <pc:docChg chg="undo custSel mod addSld delSld modSld sldOrd modMainMaster addSection modSection">
      <pc:chgData name="Loginov, Vladimir" userId="3f5b698c-61e2-434c-9ea6-e6e1fcbdc366" providerId="ADAL" clId="{FB69B1D2-C040-451B-B97E-B52A249AEB76}" dt="2021-02-12T08:41:53.526" v="18507" actId="20577"/>
      <pc:docMkLst>
        <pc:docMk/>
      </pc:docMkLst>
      <pc:sldChg chg="del">
        <pc:chgData name="Loginov, Vladimir" userId="3f5b698c-61e2-434c-9ea6-e6e1fcbdc366" providerId="ADAL" clId="{FB69B1D2-C040-451B-B97E-B52A249AEB76}" dt="2020-12-08T08:35:35.804" v="4" actId="2696"/>
        <pc:sldMkLst>
          <pc:docMk/>
          <pc:sldMk cId="2089035133" sldId="256"/>
        </pc:sldMkLst>
      </pc:sldChg>
      <pc:sldChg chg="addSp delSp modSp add del">
        <pc:chgData name="Loginov, Vladimir" userId="3f5b698c-61e2-434c-9ea6-e6e1fcbdc366" providerId="ADAL" clId="{FB69B1D2-C040-451B-B97E-B52A249AEB76}" dt="2020-12-08T08:48:36.080" v="520" actId="2696"/>
        <pc:sldMkLst>
          <pc:docMk/>
          <pc:sldMk cId="325101391" sldId="257"/>
        </pc:sldMkLst>
        <pc:spChg chg="del mod">
          <ac:chgData name="Loginov, Vladimir" userId="3f5b698c-61e2-434c-9ea6-e6e1fcbdc366" providerId="ADAL" clId="{FB69B1D2-C040-451B-B97E-B52A249AEB76}" dt="2020-12-08T08:44:23.089" v="229" actId="478"/>
          <ac:spMkLst>
            <pc:docMk/>
            <pc:sldMk cId="325101391" sldId="257"/>
            <ac:spMk id="2" creationId="{5DC5BA37-C4A6-435B-869F-F02B2C86AC28}"/>
          </ac:spMkLst>
        </pc:spChg>
        <pc:spChg chg="add mod">
          <ac:chgData name="Loginov, Vladimir" userId="3f5b698c-61e2-434c-9ea6-e6e1fcbdc366" providerId="ADAL" clId="{FB69B1D2-C040-451B-B97E-B52A249AEB76}" dt="2020-12-08T08:44:23.089" v="229" actId="478"/>
          <ac:spMkLst>
            <pc:docMk/>
            <pc:sldMk cId="325101391" sldId="257"/>
            <ac:spMk id="5" creationId="{30A53812-CC98-460D-9EB3-BA7392315012}"/>
          </ac:spMkLst>
        </pc:spChg>
      </pc:sldChg>
      <pc:sldChg chg="modSp add ord modNotesTx">
        <pc:chgData name="Loginov, Vladimir" userId="3f5b698c-61e2-434c-9ea6-e6e1fcbdc366" providerId="ADAL" clId="{FB69B1D2-C040-451B-B97E-B52A249AEB76}" dt="2020-12-14T08:55:13.851" v="5715" actId="20577"/>
        <pc:sldMkLst>
          <pc:docMk/>
          <pc:sldMk cId="2779349810" sldId="258"/>
        </pc:sldMkLst>
        <pc:spChg chg="mod">
          <ac:chgData name="Loginov, Vladimir" userId="3f5b698c-61e2-434c-9ea6-e6e1fcbdc366" providerId="ADAL" clId="{FB69B1D2-C040-451B-B97E-B52A249AEB76}" dt="2020-12-08T08:36:34.651" v="64" actId="404"/>
          <ac:spMkLst>
            <pc:docMk/>
            <pc:sldMk cId="2779349810" sldId="258"/>
            <ac:spMk id="2" creationId="{983151AD-08A3-4864-A7B2-AEFDEA4846A5}"/>
          </ac:spMkLst>
        </pc:spChg>
        <pc:spChg chg="mod">
          <ac:chgData name="Loginov, Vladimir" userId="3f5b698c-61e2-434c-9ea6-e6e1fcbdc366" providerId="ADAL" clId="{FB69B1D2-C040-451B-B97E-B52A249AEB76}" dt="2020-12-08T08:37:32.988" v="105" actId="20577"/>
          <ac:spMkLst>
            <pc:docMk/>
            <pc:sldMk cId="2779349810" sldId="258"/>
            <ac:spMk id="3" creationId="{7D59363F-BB00-4176-A796-5BD7C4557CA1}"/>
          </ac:spMkLst>
        </pc:spChg>
        <pc:spChg chg="mod">
          <ac:chgData name="Loginov, Vladimir" userId="3f5b698c-61e2-434c-9ea6-e6e1fcbdc366" providerId="ADAL" clId="{FB69B1D2-C040-451B-B97E-B52A249AEB76}" dt="2020-12-08T08:36:14.412" v="25" actId="20577"/>
          <ac:spMkLst>
            <pc:docMk/>
            <pc:sldMk cId="2779349810" sldId="258"/>
            <ac:spMk id="4" creationId="{D816E5AB-D383-404F-ABC6-85C041836DDD}"/>
          </ac:spMkLst>
        </pc:spChg>
      </pc:sldChg>
      <pc:sldChg chg="add del">
        <pc:chgData name="Loginov, Vladimir" userId="3f5b698c-61e2-434c-9ea6-e6e1fcbdc366" providerId="ADAL" clId="{FB69B1D2-C040-451B-B97E-B52A249AEB76}" dt="2020-12-08T08:48:37.193" v="521" actId="2696"/>
        <pc:sldMkLst>
          <pc:docMk/>
          <pc:sldMk cId="3251695484" sldId="259"/>
        </pc:sldMkLst>
      </pc:sldChg>
      <pc:sldChg chg="modSp add del ord">
        <pc:chgData name="Loginov, Vladimir" userId="3f5b698c-61e2-434c-9ea6-e6e1fcbdc366" providerId="ADAL" clId="{FB69B1D2-C040-451B-B97E-B52A249AEB76}" dt="2020-12-08T08:44:13.105" v="217" actId="2696"/>
        <pc:sldMkLst>
          <pc:docMk/>
          <pc:sldMk cId="3541556062" sldId="259"/>
        </pc:sldMkLst>
        <pc:spChg chg="mod">
          <ac:chgData name="Loginov, Vladimir" userId="3f5b698c-61e2-434c-9ea6-e6e1fcbdc366" providerId="ADAL" clId="{FB69B1D2-C040-451B-B97E-B52A249AEB76}" dt="2020-12-08T08:44:09.629" v="214" actId="20577"/>
          <ac:spMkLst>
            <pc:docMk/>
            <pc:sldMk cId="3541556062" sldId="259"/>
            <ac:spMk id="2" creationId="{A2F071FF-4BEC-4206-A0F3-8FEBB02F29DA}"/>
          </ac:spMkLst>
        </pc:spChg>
      </pc:sldChg>
      <pc:sldChg chg="add del">
        <pc:chgData name="Loginov, Vladimir" userId="3f5b698c-61e2-434c-9ea6-e6e1fcbdc366" providerId="ADAL" clId="{FB69B1D2-C040-451B-B97E-B52A249AEB76}" dt="2020-12-08T08:35:52.270" v="6" actId="2696"/>
        <pc:sldMkLst>
          <pc:docMk/>
          <pc:sldMk cId="4164721960" sldId="259"/>
        </pc:sldMkLst>
      </pc:sldChg>
      <pc:sldChg chg="add del">
        <pc:chgData name="Loginov, Vladimir" userId="3f5b698c-61e2-434c-9ea6-e6e1fcbdc366" providerId="ADAL" clId="{FB69B1D2-C040-451B-B97E-B52A249AEB76}" dt="2020-12-08T08:44:12.155" v="216" actId="2696"/>
        <pc:sldMkLst>
          <pc:docMk/>
          <pc:sldMk cId="2741937829" sldId="260"/>
        </pc:sldMkLst>
      </pc:sldChg>
      <pc:sldChg chg="add del">
        <pc:chgData name="Loginov, Vladimir" userId="3f5b698c-61e2-434c-9ea6-e6e1fcbdc366" providerId="ADAL" clId="{FB69B1D2-C040-451B-B97E-B52A249AEB76}" dt="2020-12-08T08:48:37.652" v="522" actId="2696"/>
        <pc:sldMkLst>
          <pc:docMk/>
          <pc:sldMk cId="3236225730" sldId="260"/>
        </pc:sldMkLst>
      </pc:sldChg>
      <pc:sldChg chg="add del">
        <pc:chgData name="Loginov, Vladimir" userId="3f5b698c-61e2-434c-9ea6-e6e1fcbdc366" providerId="ADAL" clId="{FB69B1D2-C040-451B-B97E-B52A249AEB76}" dt="2020-12-08T08:48:38.103" v="523" actId="2696"/>
        <pc:sldMkLst>
          <pc:docMk/>
          <pc:sldMk cId="690495907" sldId="261"/>
        </pc:sldMkLst>
      </pc:sldChg>
      <pc:sldChg chg="delSp modSp add mod ord modNotesTx">
        <pc:chgData name="Loginov, Vladimir" userId="3f5b698c-61e2-434c-9ea6-e6e1fcbdc366" providerId="ADAL" clId="{FB69B1D2-C040-451B-B97E-B52A249AEB76}" dt="2021-02-12T08:41:53.526" v="18507" actId="20577"/>
        <pc:sldMkLst>
          <pc:docMk/>
          <pc:sldMk cId="145484715" sldId="262"/>
        </pc:sldMkLst>
        <pc:spChg chg="mod">
          <ac:chgData name="Loginov, Vladimir" userId="3f5b698c-61e2-434c-9ea6-e6e1fcbdc366" providerId="ADAL" clId="{FB69B1D2-C040-451B-B97E-B52A249AEB76}" dt="2020-12-08T08:44:51.130" v="236" actId="20577"/>
          <ac:spMkLst>
            <pc:docMk/>
            <pc:sldMk cId="145484715" sldId="262"/>
            <ac:spMk id="2" creationId="{A38C0852-FBA3-40BA-A86A-513BC32109FB}"/>
          </ac:spMkLst>
        </pc:spChg>
        <pc:spChg chg="del">
          <ac:chgData name="Loginov, Vladimir" userId="3f5b698c-61e2-434c-9ea6-e6e1fcbdc366" providerId="ADAL" clId="{FB69B1D2-C040-451B-B97E-B52A249AEB76}" dt="2020-12-08T08:44:55.771" v="237" actId="478"/>
          <ac:spMkLst>
            <pc:docMk/>
            <pc:sldMk cId="145484715" sldId="262"/>
            <ac:spMk id="3" creationId="{67A276B3-7E04-48B8-A4ED-A6744B585562}"/>
          </ac:spMkLst>
        </pc:spChg>
        <pc:spChg chg="mod">
          <ac:chgData name="Loginov, Vladimir" userId="3f5b698c-61e2-434c-9ea6-e6e1fcbdc366" providerId="ADAL" clId="{FB69B1D2-C040-451B-B97E-B52A249AEB76}" dt="2021-02-12T08:41:53.526" v="18507" actId="20577"/>
          <ac:spMkLst>
            <pc:docMk/>
            <pc:sldMk cId="145484715" sldId="262"/>
            <ac:spMk id="4" creationId="{FE36DB9A-FB7D-4E10-BC52-E09230F53FBF}"/>
          </ac:spMkLst>
        </pc:spChg>
      </pc:sldChg>
      <pc:sldChg chg="addSp delSp modSp add mod ord modClrScheme chgLayout modNotesTx">
        <pc:chgData name="Loginov, Vladimir" userId="3f5b698c-61e2-434c-9ea6-e6e1fcbdc366" providerId="ADAL" clId="{FB69B1D2-C040-451B-B97E-B52A249AEB76}" dt="2021-02-10T15:46:23.981" v="17722" actId="20577"/>
        <pc:sldMkLst>
          <pc:docMk/>
          <pc:sldMk cId="2856343455" sldId="263"/>
        </pc:sldMkLst>
        <pc:spChg chg="mod">
          <ac:chgData name="Loginov, Vladimir" userId="3f5b698c-61e2-434c-9ea6-e6e1fcbdc366" providerId="ADAL" clId="{FB69B1D2-C040-451B-B97E-B52A249AEB76}" dt="2020-12-08T08:57:40.485" v="836" actId="26606"/>
          <ac:spMkLst>
            <pc:docMk/>
            <pc:sldMk cId="2856343455" sldId="263"/>
            <ac:spMk id="2" creationId="{C1ED164A-22A0-4D4B-BABB-5138FEE01DF0}"/>
          </ac:spMkLst>
        </pc:spChg>
        <pc:spChg chg="del">
          <ac:chgData name="Loginov, Vladimir" userId="3f5b698c-61e2-434c-9ea6-e6e1fcbdc366" providerId="ADAL" clId="{FB69B1D2-C040-451B-B97E-B52A249AEB76}" dt="2020-12-08T08:55:56.942" v="831"/>
          <ac:spMkLst>
            <pc:docMk/>
            <pc:sldMk cId="2856343455" sldId="263"/>
            <ac:spMk id="3" creationId="{D123B168-7381-496A-838D-C28132759E96}"/>
          </ac:spMkLst>
        </pc:spChg>
        <pc:spChg chg="add mod">
          <ac:chgData name="Loginov, Vladimir" userId="3f5b698c-61e2-434c-9ea6-e6e1fcbdc366" providerId="ADAL" clId="{FB69B1D2-C040-451B-B97E-B52A249AEB76}" dt="2020-12-08T08:57:40.485" v="836" actId="26606"/>
          <ac:spMkLst>
            <pc:docMk/>
            <pc:sldMk cId="2856343455" sldId="263"/>
            <ac:spMk id="9" creationId="{2F511CB6-E6E0-4307-8E5C-13243E4C2E7D}"/>
          </ac:spMkLst>
        </pc:spChg>
        <pc:spChg chg="add del mod">
          <ac:chgData name="Loginov, Vladimir" userId="3f5b698c-61e2-434c-9ea6-e6e1fcbdc366" providerId="ADAL" clId="{FB69B1D2-C040-451B-B97E-B52A249AEB76}" dt="2020-12-08T08:57:40.485" v="836" actId="26606"/>
          <ac:spMkLst>
            <pc:docMk/>
            <pc:sldMk cId="2856343455" sldId="263"/>
            <ac:spMk id="11" creationId="{DF4D5A7F-79F0-4876-BE97-1E8D472FD3B9}"/>
          </ac:spMkLst>
        </pc:spChg>
        <pc:spChg chg="add del">
          <ac:chgData name="Loginov, Vladimir" userId="3f5b698c-61e2-434c-9ea6-e6e1fcbdc366" providerId="ADAL" clId="{FB69B1D2-C040-451B-B97E-B52A249AEB76}" dt="2020-12-08T08:57:40.480" v="835" actId="26606"/>
          <ac:spMkLst>
            <pc:docMk/>
            <pc:sldMk cId="2856343455" sldId="263"/>
            <ac:spMk id="13" creationId="{CFA81E83-8F47-43E5-9916-A20617B798D5}"/>
          </ac:spMkLst>
        </pc:spChg>
        <pc:spChg chg="add del">
          <ac:chgData name="Loginov, Vladimir" userId="3f5b698c-61e2-434c-9ea6-e6e1fcbdc366" providerId="ADAL" clId="{FB69B1D2-C040-451B-B97E-B52A249AEB76}" dt="2020-12-08T08:57:40.480" v="835" actId="26606"/>
          <ac:spMkLst>
            <pc:docMk/>
            <pc:sldMk cId="2856343455" sldId="263"/>
            <ac:spMk id="14" creationId="{33C19620-110C-4A46-AD58-2F89B7293B22}"/>
          </ac:spMkLst>
        </pc:spChg>
        <pc:spChg chg="add mod">
          <ac:chgData name="Loginov, Vladimir" userId="3f5b698c-61e2-434c-9ea6-e6e1fcbdc366" providerId="ADAL" clId="{FB69B1D2-C040-451B-B97E-B52A249AEB76}" dt="2020-12-14T08:57:55.471" v="6238" actId="20577"/>
          <ac:spMkLst>
            <pc:docMk/>
            <pc:sldMk cId="2856343455" sldId="263"/>
            <ac:spMk id="16" creationId="{97795BC5-1552-4939-9A53-29FD6DE32D44}"/>
          </ac:spMkLst>
        </pc:spChg>
        <pc:picChg chg="add mod">
          <ac:chgData name="Loginov, Vladimir" userId="3f5b698c-61e2-434c-9ea6-e6e1fcbdc366" providerId="ADAL" clId="{FB69B1D2-C040-451B-B97E-B52A249AEB76}" dt="2020-12-08T08:57:40.485" v="836" actId="26606"/>
          <ac:picMkLst>
            <pc:docMk/>
            <pc:sldMk cId="2856343455" sldId="263"/>
            <ac:picMk id="4" creationId="{54A7F021-E708-4EED-8183-247964B081E2}"/>
          </ac:picMkLst>
        </pc:picChg>
      </pc:sldChg>
      <pc:sldChg chg="addSp delSp modSp add mod modClrScheme modAnim chgLayout modNotesTx">
        <pc:chgData name="Loginov, Vladimir" userId="3f5b698c-61e2-434c-9ea6-e6e1fcbdc366" providerId="ADAL" clId="{FB69B1D2-C040-451B-B97E-B52A249AEB76}" dt="2021-01-27T13:58:56.910" v="8688" actId="20577"/>
        <pc:sldMkLst>
          <pc:docMk/>
          <pc:sldMk cId="482480663" sldId="264"/>
        </pc:sldMkLst>
        <pc:spChg chg="mod">
          <ac:chgData name="Loginov, Vladimir" userId="3f5b698c-61e2-434c-9ea6-e6e1fcbdc366" providerId="ADAL" clId="{FB69B1D2-C040-451B-B97E-B52A249AEB76}" dt="2020-12-08T09:06:23.452" v="1046" actId="26606"/>
          <ac:spMkLst>
            <pc:docMk/>
            <pc:sldMk cId="482480663" sldId="264"/>
            <ac:spMk id="2" creationId="{8650BBC5-FD3B-4A40-837E-1AF451E8C6E5}"/>
          </ac:spMkLst>
        </pc:spChg>
        <pc:spChg chg="del">
          <ac:chgData name="Loginov, Vladimir" userId="3f5b698c-61e2-434c-9ea6-e6e1fcbdc366" providerId="ADAL" clId="{FB69B1D2-C040-451B-B97E-B52A249AEB76}" dt="2020-12-08T09:05:20.388" v="1040"/>
          <ac:spMkLst>
            <pc:docMk/>
            <pc:sldMk cId="482480663" sldId="264"/>
            <ac:spMk id="3" creationId="{D31A8968-5BD2-4947-985D-F9E82477BA34}"/>
          </ac:spMkLst>
        </pc:spChg>
        <pc:spChg chg="add del mod">
          <ac:chgData name="Loginov, Vladimir" userId="3f5b698c-61e2-434c-9ea6-e6e1fcbdc366" providerId="ADAL" clId="{FB69B1D2-C040-451B-B97E-B52A249AEB76}" dt="2020-12-08T09:06:19.004" v="1042" actId="931"/>
          <ac:spMkLst>
            <pc:docMk/>
            <pc:sldMk cId="482480663" sldId="264"/>
            <ac:spMk id="4" creationId="{9FB7D0E4-31F5-4562-A3DE-65A399439686}"/>
          </ac:spMkLst>
        </pc:spChg>
        <pc:spChg chg="add del mod">
          <ac:chgData name="Loginov, Vladimir" userId="3f5b698c-61e2-434c-9ea6-e6e1fcbdc366" providerId="ADAL" clId="{FB69B1D2-C040-451B-B97E-B52A249AEB76}" dt="2020-12-08T09:06:47.338" v="1048"/>
          <ac:spMkLst>
            <pc:docMk/>
            <pc:sldMk cId="482480663" sldId="264"/>
            <ac:spMk id="8" creationId="{4B35DDFD-0E46-4191-A94F-C7C505717B26}"/>
          </ac:spMkLst>
        </pc:spChg>
        <pc:spChg chg="add mod">
          <ac:chgData name="Loginov, Vladimir" userId="3f5b698c-61e2-434c-9ea6-e6e1fcbdc366" providerId="ADAL" clId="{FB69B1D2-C040-451B-B97E-B52A249AEB76}" dt="2020-12-08T09:15:51.443" v="1288"/>
          <ac:spMkLst>
            <pc:docMk/>
            <pc:sldMk cId="482480663" sldId="264"/>
            <ac:spMk id="11" creationId="{2C40FCCD-8541-45FC-8C0C-717F469CA50E}"/>
          </ac:spMkLst>
        </pc:spChg>
        <pc:spChg chg="add mod">
          <ac:chgData name="Loginov, Vladimir" userId="3f5b698c-61e2-434c-9ea6-e6e1fcbdc366" providerId="ADAL" clId="{FB69B1D2-C040-451B-B97E-B52A249AEB76}" dt="2020-12-08T09:10:14.916" v="1163" actId="14100"/>
          <ac:spMkLst>
            <pc:docMk/>
            <pc:sldMk cId="482480663" sldId="264"/>
            <ac:spMk id="12" creationId="{5CDC4376-B8F0-46D0-832A-B99F2134C1EE}"/>
          </ac:spMkLst>
        </pc:spChg>
        <pc:picChg chg="add del mod">
          <ac:chgData name="Loginov, Vladimir" userId="3f5b698c-61e2-434c-9ea6-e6e1fcbdc366" providerId="ADAL" clId="{FB69B1D2-C040-451B-B97E-B52A249AEB76}" dt="2020-12-08T09:06:33.079" v="1047" actId="478"/>
          <ac:picMkLst>
            <pc:docMk/>
            <pc:sldMk cId="482480663" sldId="264"/>
            <ac:picMk id="6" creationId="{501379EF-DCD8-4D40-80E4-5563879135DC}"/>
          </ac:picMkLst>
        </pc:picChg>
        <pc:picChg chg="add mod">
          <ac:chgData name="Loginov, Vladimir" userId="3f5b698c-61e2-434c-9ea6-e6e1fcbdc366" providerId="ADAL" clId="{FB69B1D2-C040-451B-B97E-B52A249AEB76}" dt="2020-12-08T09:09:36.952" v="1139" actId="1076"/>
          <ac:picMkLst>
            <pc:docMk/>
            <pc:sldMk cId="482480663" sldId="264"/>
            <ac:picMk id="10" creationId="{61E2F789-0188-4D38-A448-F689B0FBE8D0}"/>
          </ac:picMkLst>
        </pc:picChg>
        <pc:picChg chg="add del">
          <ac:chgData name="Loginov, Vladimir" userId="3f5b698c-61e2-434c-9ea6-e6e1fcbdc366" providerId="ADAL" clId="{FB69B1D2-C040-451B-B97E-B52A249AEB76}" dt="2020-12-08T09:06:10.005" v="1041" actId="478"/>
          <ac:picMkLst>
            <pc:docMk/>
            <pc:sldMk cId="482480663" sldId="264"/>
            <ac:picMk id="1026" creationId="{0DFBF702-0510-469F-8D81-527C005D2DB5}"/>
          </ac:picMkLst>
        </pc:picChg>
        <pc:picChg chg="add mod">
          <ac:chgData name="Loginov, Vladimir" userId="3f5b698c-61e2-434c-9ea6-e6e1fcbdc366" providerId="ADAL" clId="{FB69B1D2-C040-451B-B97E-B52A249AEB76}" dt="2020-12-08T09:09:34.282" v="1138" actId="1076"/>
          <ac:picMkLst>
            <pc:docMk/>
            <pc:sldMk cId="482480663" sldId="264"/>
            <ac:picMk id="1028" creationId="{4ABF251D-8168-4701-AD6A-9DB9A62AD7C2}"/>
          </ac:picMkLst>
        </pc:picChg>
      </pc:sldChg>
      <pc:sldChg chg="addSp delSp modSp add mod modClrScheme chgLayout modNotesTx">
        <pc:chgData name="Loginov, Vladimir" userId="3f5b698c-61e2-434c-9ea6-e6e1fcbdc366" providerId="ADAL" clId="{FB69B1D2-C040-451B-B97E-B52A249AEB76}" dt="2021-01-27T14:01:00.007" v="9145" actId="20577"/>
        <pc:sldMkLst>
          <pc:docMk/>
          <pc:sldMk cId="1100136444" sldId="265"/>
        </pc:sldMkLst>
        <pc:spChg chg="mod">
          <ac:chgData name="Loginov, Vladimir" userId="3f5b698c-61e2-434c-9ea6-e6e1fcbdc366" providerId="ADAL" clId="{FB69B1D2-C040-451B-B97E-B52A249AEB76}" dt="2020-12-08T09:19:48.134" v="1350" actId="26606"/>
          <ac:spMkLst>
            <pc:docMk/>
            <pc:sldMk cId="1100136444" sldId="265"/>
            <ac:spMk id="2" creationId="{6AE39559-E3DF-4DF4-9C11-C2CCBBFF4314}"/>
          </ac:spMkLst>
        </pc:spChg>
        <pc:spChg chg="del">
          <ac:chgData name="Loginov, Vladimir" userId="3f5b698c-61e2-434c-9ea6-e6e1fcbdc366" providerId="ADAL" clId="{FB69B1D2-C040-451B-B97E-B52A249AEB76}" dt="2020-12-08T09:19:27.969" v="1340"/>
          <ac:spMkLst>
            <pc:docMk/>
            <pc:sldMk cId="1100136444" sldId="265"/>
            <ac:spMk id="3" creationId="{B6FD53FA-344F-4F41-B975-4C889023A1F1}"/>
          </ac:spMkLst>
        </pc:spChg>
        <pc:spChg chg="add del mod">
          <ac:chgData name="Loginov, Vladimir" userId="3f5b698c-61e2-434c-9ea6-e6e1fcbdc366" providerId="ADAL" clId="{FB69B1D2-C040-451B-B97E-B52A249AEB76}" dt="2020-12-08T09:19:39.884" v="1343" actId="26606"/>
          <ac:spMkLst>
            <pc:docMk/>
            <pc:sldMk cId="1100136444" sldId="265"/>
            <ac:spMk id="9" creationId="{17A99CD0-CDCB-4000-B2A7-01AC8B36ABF8}"/>
          </ac:spMkLst>
        </pc:spChg>
        <pc:spChg chg="add del mod">
          <ac:chgData name="Loginov, Vladimir" userId="3f5b698c-61e2-434c-9ea6-e6e1fcbdc366" providerId="ADAL" clId="{FB69B1D2-C040-451B-B97E-B52A249AEB76}" dt="2020-12-08T09:19:39.884" v="1343" actId="26606"/>
          <ac:spMkLst>
            <pc:docMk/>
            <pc:sldMk cId="1100136444" sldId="265"/>
            <ac:spMk id="11" creationId="{D95FF511-2E04-4B56-8997-A73A40845CB7}"/>
          </ac:spMkLst>
        </pc:spChg>
        <pc:spChg chg="add del mod">
          <ac:chgData name="Loginov, Vladimir" userId="3f5b698c-61e2-434c-9ea6-e6e1fcbdc366" providerId="ADAL" clId="{FB69B1D2-C040-451B-B97E-B52A249AEB76}" dt="2020-12-08T09:19:41.260" v="1345" actId="26606"/>
          <ac:spMkLst>
            <pc:docMk/>
            <pc:sldMk cId="1100136444" sldId="265"/>
            <ac:spMk id="13" creationId="{DAD4ED79-2E41-4646-B421-DB05724FA680}"/>
          </ac:spMkLst>
        </pc:spChg>
        <pc:spChg chg="add del mod">
          <ac:chgData name="Loginov, Vladimir" userId="3f5b698c-61e2-434c-9ea6-e6e1fcbdc366" providerId="ADAL" clId="{FB69B1D2-C040-451B-B97E-B52A249AEB76}" dt="2020-12-08T09:19:41.260" v="1345" actId="26606"/>
          <ac:spMkLst>
            <pc:docMk/>
            <pc:sldMk cId="1100136444" sldId="265"/>
            <ac:spMk id="14" creationId="{FFD74AA2-DF5D-4A27-B217-54CDE09A87AE}"/>
          </ac:spMkLst>
        </pc:spChg>
        <pc:spChg chg="add del mod">
          <ac:chgData name="Loginov, Vladimir" userId="3f5b698c-61e2-434c-9ea6-e6e1fcbdc366" providerId="ADAL" clId="{FB69B1D2-C040-451B-B97E-B52A249AEB76}" dt="2020-12-08T09:19:44.344" v="1347" actId="26606"/>
          <ac:spMkLst>
            <pc:docMk/>
            <pc:sldMk cId="1100136444" sldId="265"/>
            <ac:spMk id="16" creationId="{AFE5E557-3A5D-4878-B6D2-9CD47CFBF951}"/>
          </ac:spMkLst>
        </pc:spChg>
        <pc:spChg chg="add del mod">
          <ac:chgData name="Loginov, Vladimir" userId="3f5b698c-61e2-434c-9ea6-e6e1fcbdc366" providerId="ADAL" clId="{FB69B1D2-C040-451B-B97E-B52A249AEB76}" dt="2020-12-08T09:19:44.344" v="1347" actId="26606"/>
          <ac:spMkLst>
            <pc:docMk/>
            <pc:sldMk cId="1100136444" sldId="265"/>
            <ac:spMk id="17" creationId="{7BFA7103-2C5E-4EBA-B922-6FF11D30CED6}"/>
          </ac:spMkLst>
        </pc:spChg>
        <pc:spChg chg="add del mod">
          <ac:chgData name="Loginov, Vladimir" userId="3f5b698c-61e2-434c-9ea6-e6e1fcbdc366" providerId="ADAL" clId="{FB69B1D2-C040-451B-B97E-B52A249AEB76}" dt="2020-12-08T09:19:48.126" v="1349" actId="26606"/>
          <ac:spMkLst>
            <pc:docMk/>
            <pc:sldMk cId="1100136444" sldId="265"/>
            <ac:spMk id="19" creationId="{2DB745DC-68B3-4FDC-9C08-E0E1A6B3E7D8}"/>
          </ac:spMkLst>
        </pc:spChg>
        <pc:spChg chg="add mod">
          <ac:chgData name="Loginov, Vladimir" userId="3f5b698c-61e2-434c-9ea6-e6e1fcbdc366" providerId="ADAL" clId="{FB69B1D2-C040-451B-B97E-B52A249AEB76}" dt="2020-12-08T09:20:21.873" v="1475" actId="20577"/>
          <ac:spMkLst>
            <pc:docMk/>
            <pc:sldMk cId="1100136444" sldId="265"/>
            <ac:spMk id="21" creationId="{7CC4C0F7-CF91-4379-8985-F632F183C682}"/>
          </ac:spMkLst>
        </pc:spChg>
        <pc:picChg chg="add mod">
          <ac:chgData name="Loginov, Vladimir" userId="3f5b698c-61e2-434c-9ea6-e6e1fcbdc366" providerId="ADAL" clId="{FB69B1D2-C040-451B-B97E-B52A249AEB76}" dt="2020-12-08T09:19:48.134" v="1350" actId="26606"/>
          <ac:picMkLst>
            <pc:docMk/>
            <pc:sldMk cId="1100136444" sldId="265"/>
            <ac:picMk id="4" creationId="{7CE0890F-3B23-43A6-B389-4CDED4E4B98A}"/>
          </ac:picMkLst>
        </pc:picChg>
      </pc:sldChg>
      <pc:sldChg chg="addSp modSp add modNotesTx">
        <pc:chgData name="Loginov, Vladimir" userId="3f5b698c-61e2-434c-9ea6-e6e1fcbdc366" providerId="ADAL" clId="{FB69B1D2-C040-451B-B97E-B52A249AEB76}" dt="2021-02-10T17:25:33.232" v="17858" actId="20577"/>
        <pc:sldMkLst>
          <pc:docMk/>
          <pc:sldMk cId="1906847176" sldId="266"/>
        </pc:sldMkLst>
        <pc:spChg chg="mod">
          <ac:chgData name="Loginov, Vladimir" userId="3f5b698c-61e2-434c-9ea6-e6e1fcbdc366" providerId="ADAL" clId="{FB69B1D2-C040-451B-B97E-B52A249AEB76}" dt="2020-12-08T08:52:31.204" v="652" actId="20577"/>
          <ac:spMkLst>
            <pc:docMk/>
            <pc:sldMk cId="1906847176" sldId="266"/>
            <ac:spMk id="2" creationId="{3EDE84C5-490E-47F9-BEAB-7CA7C1B2060E}"/>
          </ac:spMkLst>
        </pc:spChg>
        <pc:spChg chg="mod">
          <ac:chgData name="Loginov, Vladimir" userId="3f5b698c-61e2-434c-9ea6-e6e1fcbdc366" providerId="ADAL" clId="{FB69B1D2-C040-451B-B97E-B52A249AEB76}" dt="2020-12-10T08:45:11.474" v="2143" actId="20577"/>
          <ac:spMkLst>
            <pc:docMk/>
            <pc:sldMk cId="1906847176" sldId="266"/>
            <ac:spMk id="3" creationId="{8C71417D-EED8-4619-8434-D81C4384396D}"/>
          </ac:spMkLst>
        </pc:spChg>
        <pc:picChg chg="add mod">
          <ac:chgData name="Loginov, Vladimir" userId="3f5b698c-61e2-434c-9ea6-e6e1fcbdc366" providerId="ADAL" clId="{FB69B1D2-C040-451B-B97E-B52A249AEB76}" dt="2020-12-10T08:42:27.052" v="1773" actId="1076"/>
          <ac:picMkLst>
            <pc:docMk/>
            <pc:sldMk cId="1906847176" sldId="266"/>
            <ac:picMk id="4" creationId="{89C5A381-0D28-4DE7-B90E-929B92F0AE75}"/>
          </ac:picMkLst>
        </pc:picChg>
        <pc:picChg chg="add mod">
          <ac:chgData name="Loginov, Vladimir" userId="3f5b698c-61e2-434c-9ea6-e6e1fcbdc366" providerId="ADAL" clId="{FB69B1D2-C040-451B-B97E-B52A249AEB76}" dt="2020-12-10T08:42:27.973" v="1774" actId="1076"/>
          <ac:picMkLst>
            <pc:docMk/>
            <pc:sldMk cId="1906847176" sldId="266"/>
            <ac:picMk id="5" creationId="{448E73DC-DE72-4EDC-8A04-115A67196D3F}"/>
          </ac:picMkLst>
        </pc:picChg>
      </pc:sldChg>
      <pc:sldChg chg="addSp delSp modSp add modAnim modNotesTx">
        <pc:chgData name="Loginov, Vladimir" userId="3f5b698c-61e2-434c-9ea6-e6e1fcbdc366" providerId="ADAL" clId="{FB69B1D2-C040-451B-B97E-B52A249AEB76}" dt="2021-01-27T14:24:51.980" v="13676" actId="20577"/>
        <pc:sldMkLst>
          <pc:docMk/>
          <pc:sldMk cId="3977449029" sldId="267"/>
        </pc:sldMkLst>
        <pc:spChg chg="mod">
          <ac:chgData name="Loginov, Vladimir" userId="3f5b698c-61e2-434c-9ea6-e6e1fcbdc366" providerId="ADAL" clId="{FB69B1D2-C040-451B-B97E-B52A249AEB76}" dt="2020-12-08T08:53:14.821" v="681" actId="20577"/>
          <ac:spMkLst>
            <pc:docMk/>
            <pc:sldMk cId="3977449029" sldId="267"/>
            <ac:spMk id="2" creationId="{5F79F684-A0A6-4F2F-B6F0-24EE22132A21}"/>
          </ac:spMkLst>
        </pc:spChg>
        <pc:spChg chg="del">
          <ac:chgData name="Loginov, Vladimir" userId="3f5b698c-61e2-434c-9ea6-e6e1fcbdc366" providerId="ADAL" clId="{FB69B1D2-C040-451B-B97E-B52A249AEB76}" dt="2020-12-10T08:50:38.275" v="2144"/>
          <ac:spMkLst>
            <pc:docMk/>
            <pc:sldMk cId="3977449029" sldId="267"/>
            <ac:spMk id="3" creationId="{39234E96-4949-49E0-AF0F-0039FB2C252C}"/>
          </ac:spMkLst>
        </pc:spChg>
        <pc:spChg chg="add del mod">
          <ac:chgData name="Loginov, Vladimir" userId="3f5b698c-61e2-434c-9ea6-e6e1fcbdc366" providerId="ADAL" clId="{FB69B1D2-C040-451B-B97E-B52A249AEB76}" dt="2020-12-10T09:33:58.158" v="3265" actId="478"/>
          <ac:spMkLst>
            <pc:docMk/>
            <pc:sldMk cId="3977449029" sldId="267"/>
            <ac:spMk id="4" creationId="{6329E675-C1DF-4A68-B067-923E8D41399E}"/>
          </ac:spMkLst>
        </pc:spChg>
        <pc:spChg chg="add del mod">
          <ac:chgData name="Loginov, Vladimir" userId="3f5b698c-61e2-434c-9ea6-e6e1fcbdc366" providerId="ADAL" clId="{FB69B1D2-C040-451B-B97E-B52A249AEB76}" dt="2020-12-10T09:34:08.080" v="3269" actId="478"/>
          <ac:spMkLst>
            <pc:docMk/>
            <pc:sldMk cId="3977449029" sldId="267"/>
            <ac:spMk id="5" creationId="{75ECE6B5-3914-40AE-A162-132E42AC34A6}"/>
          </ac:spMkLst>
        </pc:spChg>
        <pc:spChg chg="add mod">
          <ac:chgData name="Loginov, Vladimir" userId="3f5b698c-61e2-434c-9ea6-e6e1fcbdc366" providerId="ADAL" clId="{FB69B1D2-C040-451B-B97E-B52A249AEB76}" dt="2020-12-14T07:41:48.762" v="3392" actId="1076"/>
          <ac:spMkLst>
            <pc:docMk/>
            <pc:sldMk cId="3977449029" sldId="267"/>
            <ac:spMk id="5" creationId="{A5432BCA-664F-442D-AA4F-B75B072CD9B7}"/>
          </ac:spMkLst>
        </pc:spChg>
        <pc:picChg chg="add mod">
          <ac:chgData name="Loginov, Vladimir" userId="3f5b698c-61e2-434c-9ea6-e6e1fcbdc366" providerId="ADAL" clId="{FB69B1D2-C040-451B-B97E-B52A249AEB76}" dt="2020-12-14T07:42:14.899" v="3397" actId="1076"/>
          <ac:picMkLst>
            <pc:docMk/>
            <pc:sldMk cId="3977449029" sldId="267"/>
            <ac:picMk id="4" creationId="{B0D1A63B-3E3F-4262-ACEC-CAC64A4036A0}"/>
          </ac:picMkLst>
        </pc:picChg>
        <pc:picChg chg="add del mod">
          <ac:chgData name="Loginov, Vladimir" userId="3f5b698c-61e2-434c-9ea6-e6e1fcbdc366" providerId="ADAL" clId="{FB69B1D2-C040-451B-B97E-B52A249AEB76}" dt="2020-12-10T09:33:58.657" v="3266" actId="478"/>
          <ac:picMkLst>
            <pc:docMk/>
            <pc:sldMk cId="3977449029" sldId="267"/>
            <ac:picMk id="1026" creationId="{8962A9D0-6EB1-4A15-8CC3-0B3CC891A49A}"/>
          </ac:picMkLst>
        </pc:picChg>
        <pc:picChg chg="add del mod">
          <ac:chgData name="Loginov, Vladimir" userId="3f5b698c-61e2-434c-9ea6-e6e1fcbdc366" providerId="ADAL" clId="{FB69B1D2-C040-451B-B97E-B52A249AEB76}" dt="2020-12-10T09:34:31.464" v="3271" actId="478"/>
          <ac:picMkLst>
            <pc:docMk/>
            <pc:sldMk cId="3977449029" sldId="267"/>
            <ac:picMk id="1028" creationId="{2111AD1B-C145-46F1-9712-CE4153706B59}"/>
          </ac:picMkLst>
        </pc:picChg>
        <pc:picChg chg="add mod">
          <ac:chgData name="Loginov, Vladimir" userId="3f5b698c-61e2-434c-9ea6-e6e1fcbdc366" providerId="ADAL" clId="{FB69B1D2-C040-451B-B97E-B52A249AEB76}" dt="2020-12-14T07:42:10.955" v="3396" actId="1076"/>
          <ac:picMkLst>
            <pc:docMk/>
            <pc:sldMk cId="3977449029" sldId="267"/>
            <ac:picMk id="1030" creationId="{67F1726F-E1D0-4458-BB50-FB6BC5B3A68E}"/>
          </ac:picMkLst>
        </pc:picChg>
      </pc:sldChg>
      <pc:sldChg chg="addSp delSp modSp add modNotesTx">
        <pc:chgData name="Loginov, Vladimir" userId="3f5b698c-61e2-434c-9ea6-e6e1fcbdc366" providerId="ADAL" clId="{FB69B1D2-C040-451B-B97E-B52A249AEB76}" dt="2021-01-27T14:31:35.845" v="15678" actId="20577"/>
        <pc:sldMkLst>
          <pc:docMk/>
          <pc:sldMk cId="4225540747" sldId="268"/>
        </pc:sldMkLst>
        <pc:spChg chg="mod">
          <ac:chgData name="Loginov, Vladimir" userId="3f5b698c-61e2-434c-9ea6-e6e1fcbdc366" providerId="ADAL" clId="{FB69B1D2-C040-451B-B97E-B52A249AEB76}" dt="2020-12-08T08:54:07.044" v="746" actId="20577"/>
          <ac:spMkLst>
            <pc:docMk/>
            <pc:sldMk cId="4225540747" sldId="268"/>
            <ac:spMk id="2" creationId="{C51BAE03-972F-4D49-A0BD-132BAD8ADB8D}"/>
          </ac:spMkLst>
        </pc:spChg>
        <pc:spChg chg="mod">
          <ac:chgData name="Loginov, Vladimir" userId="3f5b698c-61e2-434c-9ea6-e6e1fcbdc366" providerId="ADAL" clId="{FB69B1D2-C040-451B-B97E-B52A249AEB76}" dt="2020-12-10T09:07:14.794" v="2730" actId="20577"/>
          <ac:spMkLst>
            <pc:docMk/>
            <pc:sldMk cId="4225540747" sldId="268"/>
            <ac:spMk id="3" creationId="{75BD2A4C-7C5A-4DDB-8C34-2C90C0C0F58E}"/>
          </ac:spMkLst>
        </pc:spChg>
        <pc:picChg chg="add del mod">
          <ac:chgData name="Loginov, Vladimir" userId="3f5b698c-61e2-434c-9ea6-e6e1fcbdc366" providerId="ADAL" clId="{FB69B1D2-C040-451B-B97E-B52A249AEB76}" dt="2020-12-10T09:05:54.280" v="2547" actId="478"/>
          <ac:picMkLst>
            <pc:docMk/>
            <pc:sldMk cId="4225540747" sldId="268"/>
            <ac:picMk id="4" creationId="{44830A8C-267D-4F18-B1CC-18FEC1C73BC7}"/>
          </ac:picMkLst>
        </pc:picChg>
        <pc:picChg chg="add mod">
          <ac:chgData name="Loginov, Vladimir" userId="3f5b698c-61e2-434c-9ea6-e6e1fcbdc366" providerId="ADAL" clId="{FB69B1D2-C040-451B-B97E-B52A249AEB76}" dt="2020-12-10T09:06:06.271" v="2553" actId="14100"/>
          <ac:picMkLst>
            <pc:docMk/>
            <pc:sldMk cId="4225540747" sldId="268"/>
            <ac:picMk id="5" creationId="{FD08BA94-7BC8-4242-9FC5-B6AB5753F39E}"/>
          </ac:picMkLst>
        </pc:picChg>
        <pc:picChg chg="add del">
          <ac:chgData name="Loginov, Vladimir" userId="3f5b698c-61e2-434c-9ea6-e6e1fcbdc366" providerId="ADAL" clId="{FB69B1D2-C040-451B-B97E-B52A249AEB76}" dt="2020-12-10T09:05:59.672" v="2550" actId="478"/>
          <ac:picMkLst>
            <pc:docMk/>
            <pc:sldMk cId="4225540747" sldId="268"/>
            <ac:picMk id="6" creationId="{7C1E29EC-09B3-4D6C-8CC7-306BE482044A}"/>
          </ac:picMkLst>
        </pc:picChg>
      </pc:sldChg>
      <pc:sldChg chg="addSp modSp add modNotesTx">
        <pc:chgData name="Loginov, Vladimir" userId="3f5b698c-61e2-434c-9ea6-e6e1fcbdc366" providerId="ADAL" clId="{FB69B1D2-C040-451B-B97E-B52A249AEB76}" dt="2021-02-11T09:17:11.589" v="17986" actId="20577"/>
        <pc:sldMkLst>
          <pc:docMk/>
          <pc:sldMk cId="4224097223" sldId="269"/>
        </pc:sldMkLst>
        <pc:spChg chg="mod">
          <ac:chgData name="Loginov, Vladimir" userId="3f5b698c-61e2-434c-9ea6-e6e1fcbdc366" providerId="ADAL" clId="{FB69B1D2-C040-451B-B97E-B52A249AEB76}" dt="2020-12-08T08:54:16.724" v="772" actId="20577"/>
          <ac:spMkLst>
            <pc:docMk/>
            <pc:sldMk cId="4224097223" sldId="269"/>
            <ac:spMk id="2" creationId="{BD3B069D-9719-4005-A024-55B4E0756460}"/>
          </ac:spMkLst>
        </pc:spChg>
        <pc:spChg chg="mod">
          <ac:chgData name="Loginov, Vladimir" userId="3f5b698c-61e2-434c-9ea6-e6e1fcbdc366" providerId="ADAL" clId="{FB69B1D2-C040-451B-B97E-B52A249AEB76}" dt="2020-12-10T09:09:43.623" v="2956" actId="20577"/>
          <ac:spMkLst>
            <pc:docMk/>
            <pc:sldMk cId="4224097223" sldId="269"/>
            <ac:spMk id="3" creationId="{40DF057F-EE26-47A0-ADA0-1165029D5552}"/>
          </ac:spMkLst>
        </pc:spChg>
        <pc:picChg chg="add mod">
          <ac:chgData name="Loginov, Vladimir" userId="3f5b698c-61e2-434c-9ea6-e6e1fcbdc366" providerId="ADAL" clId="{FB69B1D2-C040-451B-B97E-B52A249AEB76}" dt="2020-12-10T09:08:44.725" v="2837" actId="1076"/>
          <ac:picMkLst>
            <pc:docMk/>
            <pc:sldMk cId="4224097223" sldId="269"/>
            <ac:picMk id="4" creationId="{06C417F9-8EFE-454F-A147-7A92BFBCB735}"/>
          </ac:picMkLst>
        </pc:picChg>
      </pc:sldChg>
      <pc:sldChg chg="addSp modSp add modNotesTx">
        <pc:chgData name="Loginov, Vladimir" userId="3f5b698c-61e2-434c-9ea6-e6e1fcbdc366" providerId="ADAL" clId="{FB69B1D2-C040-451B-B97E-B52A249AEB76}" dt="2021-01-27T14:26:12.028" v="14070" actId="20577"/>
        <pc:sldMkLst>
          <pc:docMk/>
          <pc:sldMk cId="1231181338" sldId="270"/>
        </pc:sldMkLst>
        <pc:spChg chg="mod">
          <ac:chgData name="Loginov, Vladimir" userId="3f5b698c-61e2-434c-9ea6-e6e1fcbdc366" providerId="ADAL" clId="{FB69B1D2-C040-451B-B97E-B52A249AEB76}" dt="2020-12-08T08:53:23.284" v="693" actId="20577"/>
          <ac:spMkLst>
            <pc:docMk/>
            <pc:sldMk cId="1231181338" sldId="270"/>
            <ac:spMk id="2" creationId="{D0DB86EB-ADCC-4ECA-AE6B-8F48178D34EE}"/>
          </ac:spMkLst>
        </pc:spChg>
        <pc:picChg chg="add mod">
          <ac:chgData name="Loginov, Vladimir" userId="3f5b698c-61e2-434c-9ea6-e6e1fcbdc366" providerId="ADAL" clId="{FB69B1D2-C040-451B-B97E-B52A249AEB76}" dt="2020-12-10T08:59:18.359" v="2166" actId="14100"/>
          <ac:picMkLst>
            <pc:docMk/>
            <pc:sldMk cId="1231181338" sldId="270"/>
            <ac:picMk id="4" creationId="{588F6842-07FD-40ED-A0D5-785185BD86F9}"/>
          </ac:picMkLst>
        </pc:picChg>
        <pc:picChg chg="add mod">
          <ac:chgData name="Loginov, Vladimir" userId="3f5b698c-61e2-434c-9ea6-e6e1fcbdc366" providerId="ADAL" clId="{FB69B1D2-C040-451B-B97E-B52A249AEB76}" dt="2020-12-10T08:59:14.798" v="2165" actId="1076"/>
          <ac:picMkLst>
            <pc:docMk/>
            <pc:sldMk cId="1231181338" sldId="270"/>
            <ac:picMk id="5" creationId="{E4FD2FDD-666F-48D8-89DA-C5E408C5C85E}"/>
          </ac:picMkLst>
        </pc:picChg>
      </pc:sldChg>
      <pc:sldChg chg="addSp delSp modSp add mod modClrScheme chgLayout modNotesTx">
        <pc:chgData name="Loginov, Vladimir" userId="3f5b698c-61e2-434c-9ea6-e6e1fcbdc366" providerId="ADAL" clId="{FB69B1D2-C040-451B-B97E-B52A249AEB76}" dt="2021-01-27T14:28:56.172" v="14905" actId="20577"/>
        <pc:sldMkLst>
          <pc:docMk/>
          <pc:sldMk cId="472434291" sldId="271"/>
        </pc:sldMkLst>
        <pc:spChg chg="mod">
          <ac:chgData name="Loginov, Vladimir" userId="3f5b698c-61e2-434c-9ea6-e6e1fcbdc366" providerId="ADAL" clId="{FB69B1D2-C040-451B-B97E-B52A249AEB76}" dt="2020-12-10T09:03:16.065" v="2274" actId="26606"/>
          <ac:spMkLst>
            <pc:docMk/>
            <pc:sldMk cId="472434291" sldId="271"/>
            <ac:spMk id="2" creationId="{54D04953-8466-4E81-B563-F38DEF0D58FA}"/>
          </ac:spMkLst>
        </pc:spChg>
        <pc:spChg chg="del">
          <ac:chgData name="Loginov, Vladimir" userId="3f5b698c-61e2-434c-9ea6-e6e1fcbdc366" providerId="ADAL" clId="{FB69B1D2-C040-451B-B97E-B52A249AEB76}" dt="2020-12-10T09:03:09.512" v="2272"/>
          <ac:spMkLst>
            <pc:docMk/>
            <pc:sldMk cId="472434291" sldId="271"/>
            <ac:spMk id="3" creationId="{A7A371AB-BE40-408D-80B5-D5A55A9CC903}"/>
          </ac:spMkLst>
        </pc:spChg>
        <pc:spChg chg="add mod">
          <ac:chgData name="Loginov, Vladimir" userId="3f5b698c-61e2-434c-9ea6-e6e1fcbdc366" providerId="ADAL" clId="{FB69B1D2-C040-451B-B97E-B52A249AEB76}" dt="2020-12-10T09:04:10.418" v="2391" actId="478"/>
          <ac:spMkLst>
            <pc:docMk/>
            <pc:sldMk cId="472434291" sldId="271"/>
            <ac:spMk id="6" creationId="{A7F29804-FF32-4895-B0FB-1A9A7F108C09}"/>
          </ac:spMkLst>
        </pc:spChg>
        <pc:spChg chg="add mod">
          <ac:chgData name="Loginov, Vladimir" userId="3f5b698c-61e2-434c-9ea6-e6e1fcbdc366" providerId="ADAL" clId="{FB69B1D2-C040-451B-B97E-B52A249AEB76}" dt="2020-12-10T09:03:50.601" v="2390" actId="20577"/>
          <ac:spMkLst>
            <pc:docMk/>
            <pc:sldMk cId="472434291" sldId="271"/>
            <ac:spMk id="9" creationId="{E8336B29-6EDB-42BD-B0CF-7F423018753F}"/>
          </ac:spMkLst>
        </pc:spChg>
        <pc:picChg chg="add del mod">
          <ac:chgData name="Loginov, Vladimir" userId="3f5b698c-61e2-434c-9ea6-e6e1fcbdc366" providerId="ADAL" clId="{FB69B1D2-C040-451B-B97E-B52A249AEB76}" dt="2020-12-10T09:04:10.418" v="2391" actId="478"/>
          <ac:picMkLst>
            <pc:docMk/>
            <pc:sldMk cId="472434291" sldId="271"/>
            <ac:picMk id="4" creationId="{C11A1BDE-FC32-437D-95C4-95C6328BD07F}"/>
          </ac:picMkLst>
        </pc:picChg>
        <pc:picChg chg="add mod">
          <ac:chgData name="Loginov, Vladimir" userId="3f5b698c-61e2-434c-9ea6-e6e1fcbdc366" providerId="ADAL" clId="{FB69B1D2-C040-451B-B97E-B52A249AEB76}" dt="2020-12-10T09:04:15.927" v="2394" actId="1076"/>
          <ac:picMkLst>
            <pc:docMk/>
            <pc:sldMk cId="472434291" sldId="271"/>
            <ac:picMk id="7" creationId="{E16EB743-B19F-473E-B6AF-E5CD9249C142}"/>
          </ac:picMkLst>
        </pc:picChg>
      </pc:sldChg>
      <pc:sldChg chg="addSp modSp add modNotesTx">
        <pc:chgData name="Loginov, Vladimir" userId="3f5b698c-61e2-434c-9ea6-e6e1fcbdc366" providerId="ADAL" clId="{FB69B1D2-C040-451B-B97E-B52A249AEB76}" dt="2021-01-27T14:27:46.796" v="14563" actId="20577"/>
        <pc:sldMkLst>
          <pc:docMk/>
          <pc:sldMk cId="914726585" sldId="272"/>
        </pc:sldMkLst>
        <pc:spChg chg="mod">
          <ac:chgData name="Loginov, Vladimir" userId="3f5b698c-61e2-434c-9ea6-e6e1fcbdc366" providerId="ADAL" clId="{FB69B1D2-C040-451B-B97E-B52A249AEB76}" dt="2020-12-08T08:53:58.604" v="741" actId="20577"/>
          <ac:spMkLst>
            <pc:docMk/>
            <pc:sldMk cId="914726585" sldId="272"/>
            <ac:spMk id="2" creationId="{FEF88983-2877-4B15-9497-0E19F1497035}"/>
          </ac:spMkLst>
        </pc:spChg>
        <pc:spChg chg="mod">
          <ac:chgData name="Loginov, Vladimir" userId="3f5b698c-61e2-434c-9ea6-e6e1fcbdc366" providerId="ADAL" clId="{FB69B1D2-C040-451B-B97E-B52A249AEB76}" dt="2020-12-10T09:02:12.591" v="2271" actId="1076"/>
          <ac:spMkLst>
            <pc:docMk/>
            <pc:sldMk cId="914726585" sldId="272"/>
            <ac:spMk id="3" creationId="{86A9D5F3-7124-428B-A74C-72D505179BB8}"/>
          </ac:spMkLst>
        </pc:spChg>
        <pc:picChg chg="add mod">
          <ac:chgData name="Loginov, Vladimir" userId="3f5b698c-61e2-434c-9ea6-e6e1fcbdc366" providerId="ADAL" clId="{FB69B1D2-C040-451B-B97E-B52A249AEB76}" dt="2020-12-10T09:02:05.640" v="2269" actId="1076"/>
          <ac:picMkLst>
            <pc:docMk/>
            <pc:sldMk cId="914726585" sldId="272"/>
            <ac:picMk id="4" creationId="{32632D81-12B6-4882-ABD7-78B274143600}"/>
          </ac:picMkLst>
        </pc:picChg>
        <pc:picChg chg="add mod">
          <ac:chgData name="Loginov, Vladimir" userId="3f5b698c-61e2-434c-9ea6-e6e1fcbdc366" providerId="ADAL" clId="{FB69B1D2-C040-451B-B97E-B52A249AEB76}" dt="2020-12-10T09:02:04.554" v="2268" actId="1076"/>
          <ac:picMkLst>
            <pc:docMk/>
            <pc:sldMk cId="914726585" sldId="272"/>
            <ac:picMk id="5" creationId="{980E6FBB-4CE0-41F0-AF45-1DBD186AE407}"/>
          </ac:picMkLst>
        </pc:picChg>
      </pc:sldChg>
      <pc:sldChg chg="addSp delSp modSp add modNotesTx">
        <pc:chgData name="Loginov, Vladimir" userId="3f5b698c-61e2-434c-9ea6-e6e1fcbdc366" providerId="ADAL" clId="{FB69B1D2-C040-451B-B97E-B52A249AEB76}" dt="2021-01-27T14:45:47.779" v="16941" actId="20577"/>
        <pc:sldMkLst>
          <pc:docMk/>
          <pc:sldMk cId="3106679457" sldId="273"/>
        </pc:sldMkLst>
        <pc:spChg chg="mod">
          <ac:chgData name="Loginov, Vladimir" userId="3f5b698c-61e2-434c-9ea6-e6e1fcbdc366" providerId="ADAL" clId="{FB69B1D2-C040-451B-B97E-B52A249AEB76}" dt="2020-12-08T08:54:31.438" v="804" actId="20577"/>
          <ac:spMkLst>
            <pc:docMk/>
            <pc:sldMk cId="3106679457" sldId="273"/>
            <ac:spMk id="2" creationId="{3216105B-C68E-4430-B0E7-B56E80DF8526}"/>
          </ac:spMkLst>
        </pc:spChg>
        <pc:spChg chg="mod">
          <ac:chgData name="Loginov, Vladimir" userId="3f5b698c-61e2-434c-9ea6-e6e1fcbdc366" providerId="ADAL" clId="{FB69B1D2-C040-451B-B97E-B52A249AEB76}" dt="2020-12-10T09:16:35.659" v="3131" actId="1076"/>
          <ac:spMkLst>
            <pc:docMk/>
            <pc:sldMk cId="3106679457" sldId="273"/>
            <ac:spMk id="3" creationId="{0CA637C0-ED7E-4EE9-B8D4-4DC60DD02AB7}"/>
          </ac:spMkLst>
        </pc:spChg>
        <pc:picChg chg="add del">
          <ac:chgData name="Loginov, Vladimir" userId="3f5b698c-61e2-434c-9ea6-e6e1fcbdc366" providerId="ADAL" clId="{FB69B1D2-C040-451B-B97E-B52A249AEB76}" dt="2020-12-10T09:14:38.281" v="3094" actId="478"/>
          <ac:picMkLst>
            <pc:docMk/>
            <pc:sldMk cId="3106679457" sldId="273"/>
            <ac:picMk id="4" creationId="{CDA513D2-DB32-4CA6-8CEF-8B1556A52187}"/>
          </ac:picMkLst>
        </pc:picChg>
        <pc:picChg chg="add mod modCrop">
          <ac:chgData name="Loginov, Vladimir" userId="3f5b698c-61e2-434c-9ea6-e6e1fcbdc366" providerId="ADAL" clId="{FB69B1D2-C040-451B-B97E-B52A249AEB76}" dt="2020-12-10T09:15:45.233" v="3106" actId="1076"/>
          <ac:picMkLst>
            <pc:docMk/>
            <pc:sldMk cId="3106679457" sldId="273"/>
            <ac:picMk id="5" creationId="{65467947-53C9-4D13-92F5-DE8C52AB101B}"/>
          </ac:picMkLst>
        </pc:picChg>
        <pc:picChg chg="add mod modCrop">
          <ac:chgData name="Loginov, Vladimir" userId="3f5b698c-61e2-434c-9ea6-e6e1fcbdc366" providerId="ADAL" clId="{FB69B1D2-C040-451B-B97E-B52A249AEB76}" dt="2020-12-10T09:15:48.541" v="3107" actId="1076"/>
          <ac:picMkLst>
            <pc:docMk/>
            <pc:sldMk cId="3106679457" sldId="273"/>
            <ac:picMk id="6" creationId="{B2416826-B2C6-496D-957C-F060B74272CA}"/>
          </ac:picMkLst>
        </pc:picChg>
        <pc:picChg chg="add mod">
          <ac:chgData name="Loginov, Vladimir" userId="3f5b698c-61e2-434c-9ea6-e6e1fcbdc366" providerId="ADAL" clId="{FB69B1D2-C040-451B-B97E-B52A249AEB76}" dt="2020-12-10T09:16:14.117" v="3130" actId="1076"/>
          <ac:picMkLst>
            <pc:docMk/>
            <pc:sldMk cId="3106679457" sldId="273"/>
            <ac:picMk id="7" creationId="{24D8122D-F5C4-454F-8711-5B24145F3A71}"/>
          </ac:picMkLst>
        </pc:picChg>
      </pc:sldChg>
      <pc:sldChg chg="addSp delSp modSp add modNotesTx">
        <pc:chgData name="Loginov, Vladimir" userId="3f5b698c-61e2-434c-9ea6-e6e1fcbdc366" providerId="ADAL" clId="{FB69B1D2-C040-451B-B97E-B52A249AEB76}" dt="2021-02-12T08:12:00.936" v="18128" actId="6549"/>
        <pc:sldMkLst>
          <pc:docMk/>
          <pc:sldMk cId="1518794361" sldId="274"/>
        </pc:sldMkLst>
        <pc:spChg chg="mod">
          <ac:chgData name="Loginov, Vladimir" userId="3f5b698c-61e2-434c-9ea6-e6e1fcbdc366" providerId="ADAL" clId="{FB69B1D2-C040-451B-B97E-B52A249AEB76}" dt="2020-12-08T08:54:42.716" v="829" actId="20577"/>
          <ac:spMkLst>
            <pc:docMk/>
            <pc:sldMk cId="1518794361" sldId="274"/>
            <ac:spMk id="2" creationId="{F0B43202-A76F-4D75-832C-D1369A2B6EA6}"/>
          </ac:spMkLst>
        </pc:spChg>
        <pc:spChg chg="del">
          <ac:chgData name="Loginov, Vladimir" userId="3f5b698c-61e2-434c-9ea6-e6e1fcbdc366" providerId="ADAL" clId="{FB69B1D2-C040-451B-B97E-B52A249AEB76}" dt="2020-12-10T09:17:42.441" v="3132"/>
          <ac:spMkLst>
            <pc:docMk/>
            <pc:sldMk cId="1518794361" sldId="274"/>
            <ac:spMk id="3" creationId="{F255ABBE-A7D3-4B40-882A-786AA8C415B6}"/>
          </ac:spMkLst>
        </pc:spChg>
        <pc:spChg chg="add mod">
          <ac:chgData name="Loginov, Vladimir" userId="3f5b698c-61e2-434c-9ea6-e6e1fcbdc366" providerId="ADAL" clId="{FB69B1D2-C040-451B-B97E-B52A249AEB76}" dt="2020-12-10T09:18:06.655" v="3135" actId="478"/>
          <ac:spMkLst>
            <pc:docMk/>
            <pc:sldMk cId="1518794361" sldId="274"/>
            <ac:spMk id="6" creationId="{9FA52037-2069-42AD-90B6-F100722DF9C1}"/>
          </ac:spMkLst>
        </pc:spChg>
        <pc:picChg chg="add del mod">
          <ac:chgData name="Loginov, Vladimir" userId="3f5b698c-61e2-434c-9ea6-e6e1fcbdc366" providerId="ADAL" clId="{FB69B1D2-C040-451B-B97E-B52A249AEB76}" dt="2020-12-10T09:18:06.655" v="3135" actId="478"/>
          <ac:picMkLst>
            <pc:docMk/>
            <pc:sldMk cId="1518794361" sldId="274"/>
            <ac:picMk id="4" creationId="{F359F005-A747-4EAA-9B33-4E3FC072AFEE}"/>
          </ac:picMkLst>
        </pc:picChg>
        <pc:picChg chg="add mod">
          <ac:chgData name="Loginov, Vladimir" userId="3f5b698c-61e2-434c-9ea6-e6e1fcbdc366" providerId="ADAL" clId="{FB69B1D2-C040-451B-B97E-B52A249AEB76}" dt="2020-12-14T07:42:51.336" v="3402" actId="14100"/>
          <ac:picMkLst>
            <pc:docMk/>
            <pc:sldMk cId="1518794361" sldId="274"/>
            <ac:picMk id="7" creationId="{8EAA7EBF-8350-4A01-A362-03633AA80FFE}"/>
          </ac:picMkLst>
        </pc:picChg>
        <pc:picChg chg="add mod">
          <ac:chgData name="Loginov, Vladimir" userId="3f5b698c-61e2-434c-9ea6-e6e1fcbdc366" providerId="ADAL" clId="{FB69B1D2-C040-451B-B97E-B52A249AEB76}" dt="2020-12-14T07:42:46.213" v="3400" actId="1076"/>
          <ac:picMkLst>
            <pc:docMk/>
            <pc:sldMk cId="1518794361" sldId="274"/>
            <ac:picMk id="8" creationId="{66C0EE22-4424-44B5-99C4-8F2D8EF48D66}"/>
          </ac:picMkLst>
        </pc:picChg>
      </pc:sldChg>
      <pc:sldChg chg="add">
        <pc:chgData name="Loginov, Vladimir" userId="3f5b698c-61e2-434c-9ea6-e6e1fcbdc366" providerId="ADAL" clId="{FB69B1D2-C040-451B-B97E-B52A249AEB76}" dt="2020-12-08T08:54:47.181" v="830"/>
        <pc:sldMkLst>
          <pc:docMk/>
          <pc:sldMk cId="784989962" sldId="275"/>
        </pc:sldMkLst>
      </pc:sldChg>
      <pc:sldChg chg="addSp delSp modSp add modAnim">
        <pc:chgData name="Loginov, Vladimir" userId="3f5b698c-61e2-434c-9ea6-e6e1fcbdc366" providerId="ADAL" clId="{FB69B1D2-C040-451B-B97E-B52A249AEB76}" dt="2020-12-14T07:40:18.409" v="3382" actId="14100"/>
        <pc:sldMkLst>
          <pc:docMk/>
          <pc:sldMk cId="1811864125" sldId="276"/>
        </pc:sldMkLst>
        <pc:spChg chg="mod">
          <ac:chgData name="Loginov, Vladimir" userId="3f5b698c-61e2-434c-9ea6-e6e1fcbdc366" providerId="ADAL" clId="{FB69B1D2-C040-451B-B97E-B52A249AEB76}" dt="2020-12-08T09:15:46.868" v="1287" actId="20577"/>
          <ac:spMkLst>
            <pc:docMk/>
            <pc:sldMk cId="1811864125" sldId="276"/>
            <ac:spMk id="2" creationId="{E6651C8D-5C77-47D3-89F2-6472E0C5858C}"/>
          </ac:spMkLst>
        </pc:spChg>
        <pc:spChg chg="del">
          <ac:chgData name="Loginov, Vladimir" userId="3f5b698c-61e2-434c-9ea6-e6e1fcbdc366" providerId="ADAL" clId="{FB69B1D2-C040-451B-B97E-B52A249AEB76}" dt="2020-12-08T09:16:26.183" v="1335"/>
          <ac:spMkLst>
            <pc:docMk/>
            <pc:sldMk cId="1811864125" sldId="276"/>
            <ac:spMk id="3" creationId="{8E6D3E7C-043C-4D57-BAE5-FBF744E4B010}"/>
          </ac:spMkLst>
        </pc:spChg>
        <pc:spChg chg="mod">
          <ac:chgData name="Loginov, Vladimir" userId="3f5b698c-61e2-434c-9ea6-e6e1fcbdc366" providerId="ADAL" clId="{FB69B1D2-C040-451B-B97E-B52A249AEB76}" dt="2020-12-14T07:40:18.409" v="3382" actId="14100"/>
          <ac:spMkLst>
            <pc:docMk/>
            <pc:sldMk cId="1811864125" sldId="276"/>
            <ac:spMk id="4" creationId="{E56F295D-978A-463D-854D-615970778A46}"/>
          </ac:spMkLst>
        </pc:spChg>
        <pc:spChg chg="add">
          <ac:chgData name="Loginov, Vladimir" userId="3f5b698c-61e2-434c-9ea6-e6e1fcbdc366" providerId="ADAL" clId="{FB69B1D2-C040-451B-B97E-B52A249AEB76}" dt="2020-12-08T09:16:45.675" v="1339"/>
          <ac:spMkLst>
            <pc:docMk/>
            <pc:sldMk cId="1811864125" sldId="276"/>
            <ac:spMk id="7" creationId="{49D666A6-2C0C-4D57-BCA5-7F0769583CF1}"/>
          </ac:spMkLst>
        </pc:spChg>
        <pc:picChg chg="add mod">
          <ac:chgData name="Loginov, Vladimir" userId="3f5b698c-61e2-434c-9ea6-e6e1fcbdc366" providerId="ADAL" clId="{FB69B1D2-C040-451B-B97E-B52A249AEB76}" dt="2020-12-08T09:16:32.277" v="1336" actId="1076"/>
          <ac:picMkLst>
            <pc:docMk/>
            <pc:sldMk cId="1811864125" sldId="276"/>
            <ac:picMk id="2050" creationId="{D2634E6B-65FD-44EC-9575-60ABDB75278E}"/>
          </ac:picMkLst>
        </pc:picChg>
        <pc:picChg chg="add mod">
          <ac:chgData name="Loginov, Vladimir" userId="3f5b698c-61e2-434c-9ea6-e6e1fcbdc366" providerId="ADAL" clId="{FB69B1D2-C040-451B-B97E-B52A249AEB76}" dt="2020-12-14T07:40:15.109" v="3381" actId="14100"/>
          <ac:picMkLst>
            <pc:docMk/>
            <pc:sldMk cId="1811864125" sldId="276"/>
            <ac:picMk id="2052" creationId="{91BA1F4E-7BCE-4A6B-88D1-DA8E9B529F72}"/>
          </ac:picMkLst>
        </pc:picChg>
      </pc:sldChg>
      <pc:sldChg chg="addSp delSp modSp add modNotesTx">
        <pc:chgData name="Loginov, Vladimir" userId="3f5b698c-61e2-434c-9ea6-e6e1fcbdc366" providerId="ADAL" clId="{FB69B1D2-C040-451B-B97E-B52A249AEB76}" dt="2021-01-27T14:05:31.873" v="10273" actId="20577"/>
        <pc:sldMkLst>
          <pc:docMk/>
          <pc:sldMk cId="2038247861" sldId="277"/>
        </pc:sldMkLst>
        <pc:spChg chg="mod">
          <ac:chgData name="Loginov, Vladimir" userId="3f5b698c-61e2-434c-9ea6-e6e1fcbdc366" providerId="ADAL" clId="{FB69B1D2-C040-451B-B97E-B52A249AEB76}" dt="2020-12-08T09:20:41.014" v="1504" actId="20577"/>
          <ac:spMkLst>
            <pc:docMk/>
            <pc:sldMk cId="2038247861" sldId="277"/>
            <ac:spMk id="2" creationId="{813A5152-23F6-4322-93BA-77F6E30F8080}"/>
          </ac:spMkLst>
        </pc:spChg>
        <pc:spChg chg="del">
          <ac:chgData name="Loginov, Vladimir" userId="3f5b698c-61e2-434c-9ea6-e6e1fcbdc366" providerId="ADAL" clId="{FB69B1D2-C040-451B-B97E-B52A249AEB76}" dt="2020-12-08T09:21:22.725" v="1505"/>
          <ac:spMkLst>
            <pc:docMk/>
            <pc:sldMk cId="2038247861" sldId="277"/>
            <ac:spMk id="3" creationId="{5696B332-8FA6-480D-A69B-C8EA45ECF590}"/>
          </ac:spMkLst>
        </pc:spChg>
        <pc:spChg chg="mod">
          <ac:chgData name="Loginov, Vladimir" userId="3f5b698c-61e2-434c-9ea6-e6e1fcbdc366" providerId="ADAL" clId="{FB69B1D2-C040-451B-B97E-B52A249AEB76}" dt="2020-12-08T09:28:01.175" v="1633" actId="20577"/>
          <ac:spMkLst>
            <pc:docMk/>
            <pc:sldMk cId="2038247861" sldId="277"/>
            <ac:spMk id="4" creationId="{4B5FEB6A-6328-45FE-8704-C450C689ACC3}"/>
          </ac:spMkLst>
        </pc:spChg>
        <pc:picChg chg="add mod">
          <ac:chgData name="Loginov, Vladimir" userId="3f5b698c-61e2-434c-9ea6-e6e1fcbdc366" providerId="ADAL" clId="{FB69B1D2-C040-451B-B97E-B52A249AEB76}" dt="2020-12-08T09:21:32.795" v="1508" actId="14100"/>
          <ac:picMkLst>
            <pc:docMk/>
            <pc:sldMk cId="2038247861" sldId="277"/>
            <ac:picMk id="5" creationId="{F8A57212-C09D-4654-A206-58862F1CD168}"/>
          </ac:picMkLst>
        </pc:picChg>
      </pc:sldChg>
      <pc:sldChg chg="addSp delSp modSp add modNotesTx">
        <pc:chgData name="Loginov, Vladimir" userId="3f5b698c-61e2-434c-9ea6-e6e1fcbdc366" providerId="ADAL" clId="{FB69B1D2-C040-451B-B97E-B52A249AEB76}" dt="2021-01-27T14:06:27.308" v="10460" actId="20577"/>
        <pc:sldMkLst>
          <pc:docMk/>
          <pc:sldMk cId="3059996997" sldId="278"/>
        </pc:sldMkLst>
        <pc:spChg chg="mod">
          <ac:chgData name="Loginov, Vladimir" userId="3f5b698c-61e2-434c-9ea6-e6e1fcbdc366" providerId="ADAL" clId="{FB69B1D2-C040-451B-B97E-B52A249AEB76}" dt="2020-12-10T08:39:19.090" v="1673" actId="20577"/>
          <ac:spMkLst>
            <pc:docMk/>
            <pc:sldMk cId="3059996997" sldId="278"/>
            <ac:spMk id="2" creationId="{98AAD322-9B4E-4578-AEE5-D0917E1CFB8B}"/>
          </ac:spMkLst>
        </pc:spChg>
        <pc:spChg chg="del">
          <ac:chgData name="Loginov, Vladimir" userId="3f5b698c-61e2-434c-9ea6-e6e1fcbdc366" providerId="ADAL" clId="{FB69B1D2-C040-451B-B97E-B52A249AEB76}" dt="2020-12-10T08:39:38.545" v="1674"/>
          <ac:spMkLst>
            <pc:docMk/>
            <pc:sldMk cId="3059996997" sldId="278"/>
            <ac:spMk id="3" creationId="{D2762455-B645-486C-A3E2-330CFA0A432A}"/>
          </ac:spMkLst>
        </pc:spChg>
        <pc:spChg chg="mod">
          <ac:chgData name="Loginov, Vladimir" userId="3f5b698c-61e2-434c-9ea6-e6e1fcbdc366" providerId="ADAL" clId="{FB69B1D2-C040-451B-B97E-B52A249AEB76}" dt="2020-12-10T08:53:07.513" v="2157" actId="20577"/>
          <ac:spMkLst>
            <pc:docMk/>
            <pc:sldMk cId="3059996997" sldId="278"/>
            <ac:spMk id="4" creationId="{CEA5EDAC-A915-47D7-8227-99B085256E73}"/>
          </ac:spMkLst>
        </pc:spChg>
        <pc:picChg chg="add mod">
          <ac:chgData name="Loginov, Vladimir" userId="3f5b698c-61e2-434c-9ea6-e6e1fcbdc366" providerId="ADAL" clId="{FB69B1D2-C040-451B-B97E-B52A249AEB76}" dt="2020-12-10T08:39:38.545" v="1674"/>
          <ac:picMkLst>
            <pc:docMk/>
            <pc:sldMk cId="3059996997" sldId="278"/>
            <ac:picMk id="5" creationId="{756EF90E-14F0-4A01-A585-945992927C46}"/>
          </ac:picMkLst>
        </pc:picChg>
      </pc:sldChg>
      <pc:sldChg chg="addSp delSp modSp add modNotesTx">
        <pc:chgData name="Loginov, Vladimir" userId="3f5b698c-61e2-434c-9ea6-e6e1fcbdc366" providerId="ADAL" clId="{FB69B1D2-C040-451B-B97E-B52A249AEB76}" dt="2020-12-14T09:05:10.229" v="6641" actId="20577"/>
        <pc:sldMkLst>
          <pc:docMk/>
          <pc:sldMk cId="3029301772" sldId="279"/>
        </pc:sldMkLst>
        <pc:spChg chg="mod">
          <ac:chgData name="Loginov, Vladimir" userId="3f5b698c-61e2-434c-9ea6-e6e1fcbdc366" providerId="ADAL" clId="{FB69B1D2-C040-451B-B97E-B52A249AEB76}" dt="2020-12-10T09:22:08.616" v="3204" actId="20577"/>
          <ac:spMkLst>
            <pc:docMk/>
            <pc:sldMk cId="3029301772" sldId="279"/>
            <ac:spMk id="2" creationId="{4A4D0EA7-F29D-4AB6-BDD3-83B616BB6BB8}"/>
          </ac:spMkLst>
        </pc:spChg>
        <pc:spChg chg="del">
          <ac:chgData name="Loginov, Vladimir" userId="3f5b698c-61e2-434c-9ea6-e6e1fcbdc366" providerId="ADAL" clId="{FB69B1D2-C040-451B-B97E-B52A249AEB76}" dt="2020-12-10T09:19:56.446" v="3147"/>
          <ac:spMkLst>
            <pc:docMk/>
            <pc:sldMk cId="3029301772" sldId="279"/>
            <ac:spMk id="3" creationId="{3438AD50-233B-4F8F-9224-4B6767F867F6}"/>
          </ac:spMkLst>
        </pc:spChg>
        <pc:spChg chg="mod">
          <ac:chgData name="Loginov, Vladimir" userId="3f5b698c-61e2-434c-9ea6-e6e1fcbdc366" providerId="ADAL" clId="{FB69B1D2-C040-451B-B97E-B52A249AEB76}" dt="2020-12-14T07:36:16.392" v="3368" actId="20577"/>
          <ac:spMkLst>
            <pc:docMk/>
            <pc:sldMk cId="3029301772" sldId="279"/>
            <ac:spMk id="4" creationId="{A76BF71E-11CE-44A8-B47F-89A1688EBCA8}"/>
          </ac:spMkLst>
        </pc:spChg>
        <pc:picChg chg="add mod">
          <ac:chgData name="Loginov, Vladimir" userId="3f5b698c-61e2-434c-9ea6-e6e1fcbdc366" providerId="ADAL" clId="{FB69B1D2-C040-451B-B97E-B52A249AEB76}" dt="2020-12-10T09:19:58.679" v="3148" actId="1076"/>
          <ac:picMkLst>
            <pc:docMk/>
            <pc:sldMk cId="3029301772" sldId="279"/>
            <ac:picMk id="5" creationId="{9F8C2256-6093-4CC3-BD49-AB522C96E53F}"/>
          </ac:picMkLst>
        </pc:picChg>
      </pc:sldChg>
      <pc:sldChg chg="addSp delSp modSp add modNotesTx">
        <pc:chgData name="Loginov, Vladimir" userId="3f5b698c-61e2-434c-9ea6-e6e1fcbdc366" providerId="ADAL" clId="{FB69B1D2-C040-451B-B97E-B52A249AEB76}" dt="2020-12-14T09:05:38.097" v="6683" actId="20577"/>
        <pc:sldMkLst>
          <pc:docMk/>
          <pc:sldMk cId="2306933449" sldId="280"/>
        </pc:sldMkLst>
        <pc:spChg chg="mod">
          <ac:chgData name="Loginov, Vladimir" userId="3f5b698c-61e2-434c-9ea6-e6e1fcbdc366" providerId="ADAL" clId="{FB69B1D2-C040-451B-B97E-B52A249AEB76}" dt="2020-12-10T09:22:12.291" v="3205"/>
          <ac:spMkLst>
            <pc:docMk/>
            <pc:sldMk cId="2306933449" sldId="280"/>
            <ac:spMk id="2" creationId="{91C1D9E8-48FA-425E-BEF3-2078C2137B73}"/>
          </ac:spMkLst>
        </pc:spChg>
        <pc:spChg chg="del">
          <ac:chgData name="Loginov, Vladimir" userId="3f5b698c-61e2-434c-9ea6-e6e1fcbdc366" providerId="ADAL" clId="{FB69B1D2-C040-451B-B97E-B52A249AEB76}" dt="2020-12-10T09:23:39.367" v="3207"/>
          <ac:spMkLst>
            <pc:docMk/>
            <pc:sldMk cId="2306933449" sldId="280"/>
            <ac:spMk id="3" creationId="{5912F8E0-380B-4EE0-A913-3E69973273D4}"/>
          </ac:spMkLst>
        </pc:spChg>
        <pc:spChg chg="del">
          <ac:chgData name="Loginov, Vladimir" userId="3f5b698c-61e2-434c-9ea6-e6e1fcbdc366" providerId="ADAL" clId="{FB69B1D2-C040-451B-B97E-B52A249AEB76}" dt="2020-12-14T07:35:50.994" v="3321" actId="478"/>
          <ac:spMkLst>
            <pc:docMk/>
            <pc:sldMk cId="2306933449" sldId="280"/>
            <ac:spMk id="4" creationId="{B360BBF7-7ED6-4597-B957-D48F6D830D8A}"/>
          </ac:spMkLst>
        </pc:spChg>
        <pc:picChg chg="add mod">
          <ac:chgData name="Loginov, Vladimir" userId="3f5b698c-61e2-434c-9ea6-e6e1fcbdc366" providerId="ADAL" clId="{FB69B1D2-C040-451B-B97E-B52A249AEB76}" dt="2020-12-10T09:23:46.107" v="3210" actId="14100"/>
          <ac:picMkLst>
            <pc:docMk/>
            <pc:sldMk cId="2306933449" sldId="280"/>
            <ac:picMk id="5" creationId="{BCBB99CC-86CC-43A6-B372-CC43E639FD5A}"/>
          </ac:picMkLst>
        </pc:picChg>
        <pc:picChg chg="add mod">
          <ac:chgData name="Loginov, Vladimir" userId="3f5b698c-61e2-434c-9ea6-e6e1fcbdc366" providerId="ADAL" clId="{FB69B1D2-C040-451B-B97E-B52A249AEB76}" dt="2020-12-10T09:24:00.170" v="3213" actId="1076"/>
          <ac:picMkLst>
            <pc:docMk/>
            <pc:sldMk cId="2306933449" sldId="280"/>
            <ac:picMk id="6" creationId="{E9632826-6EA4-48C5-A9E1-8BA1D8549E68}"/>
          </ac:picMkLst>
        </pc:picChg>
      </pc:sldChg>
      <pc:sldChg chg="modSp add del modTransition">
        <pc:chgData name="Loginov, Vladimir" userId="3f5b698c-61e2-434c-9ea6-e6e1fcbdc366" providerId="ADAL" clId="{FB69B1D2-C040-451B-B97E-B52A249AEB76}" dt="2021-01-25T17:09:04.142" v="8354" actId="47"/>
        <pc:sldMkLst>
          <pc:docMk/>
          <pc:sldMk cId="2929998727" sldId="281"/>
        </pc:sldMkLst>
        <pc:spChg chg="mod">
          <ac:chgData name="Loginov, Vladimir" userId="3f5b698c-61e2-434c-9ea6-e6e1fcbdc366" providerId="ADAL" clId="{FB69B1D2-C040-451B-B97E-B52A249AEB76}" dt="2020-12-10T09:29:32.080" v="3235" actId="20577"/>
          <ac:spMkLst>
            <pc:docMk/>
            <pc:sldMk cId="2929998727" sldId="281"/>
            <ac:spMk id="2" creationId="{718A15EC-C17D-4A3D-B356-A0D2AF604284}"/>
          </ac:spMkLst>
        </pc:spChg>
      </pc:sldChg>
      <pc:sldChg chg="modSp add">
        <pc:chgData name="Loginov, Vladimir" userId="3f5b698c-61e2-434c-9ea6-e6e1fcbdc366" providerId="ADAL" clId="{FB69B1D2-C040-451B-B97E-B52A249AEB76}" dt="2020-12-10T09:30:55.495" v="3262" actId="20577"/>
        <pc:sldMkLst>
          <pc:docMk/>
          <pc:sldMk cId="2325006937" sldId="282"/>
        </pc:sldMkLst>
        <pc:spChg chg="mod">
          <ac:chgData name="Loginov, Vladimir" userId="3f5b698c-61e2-434c-9ea6-e6e1fcbdc366" providerId="ADAL" clId="{FB69B1D2-C040-451B-B97E-B52A249AEB76}" dt="2020-12-10T09:30:06.797" v="3254" actId="20577"/>
          <ac:spMkLst>
            <pc:docMk/>
            <pc:sldMk cId="2325006937" sldId="282"/>
            <ac:spMk id="2" creationId="{87712F51-5D1B-4C0E-993B-1A2825B1A0B9}"/>
          </ac:spMkLst>
        </pc:spChg>
        <pc:spChg chg="mod">
          <ac:chgData name="Loginov, Vladimir" userId="3f5b698c-61e2-434c-9ea6-e6e1fcbdc366" providerId="ADAL" clId="{FB69B1D2-C040-451B-B97E-B52A249AEB76}" dt="2020-12-10T09:30:55.495" v="3262" actId="20577"/>
          <ac:spMkLst>
            <pc:docMk/>
            <pc:sldMk cId="2325006937" sldId="282"/>
            <ac:spMk id="3" creationId="{607764FF-4706-4974-ACC1-FBF1CA4CE6ED}"/>
          </ac:spMkLst>
        </pc:spChg>
      </pc:sldChg>
      <pc:sldChg chg="addSp modSp add mod modClrScheme chgLayout modNotesTx">
        <pc:chgData name="Loginov, Vladimir" userId="3f5b698c-61e2-434c-9ea6-e6e1fcbdc366" providerId="ADAL" clId="{FB69B1D2-C040-451B-B97E-B52A249AEB76}" dt="2020-12-15T10:16:52.978" v="7121" actId="1076"/>
        <pc:sldMkLst>
          <pc:docMk/>
          <pc:sldMk cId="2291213388" sldId="283"/>
        </pc:sldMkLst>
        <pc:spChg chg="mod">
          <ac:chgData name="Loginov, Vladimir" userId="3f5b698c-61e2-434c-9ea6-e6e1fcbdc366" providerId="ADAL" clId="{FB69B1D2-C040-451B-B97E-B52A249AEB76}" dt="2020-12-15T10:14:38.681" v="7055" actId="26606"/>
          <ac:spMkLst>
            <pc:docMk/>
            <pc:sldMk cId="2291213388" sldId="283"/>
            <ac:spMk id="2" creationId="{50E2BB4F-5DA9-4A1D-A39A-0E2C05816EB0}"/>
          </ac:spMkLst>
        </pc:spChg>
        <pc:spChg chg="mod">
          <ac:chgData name="Loginov, Vladimir" userId="3f5b698c-61e2-434c-9ea6-e6e1fcbdc366" providerId="ADAL" clId="{FB69B1D2-C040-451B-B97E-B52A249AEB76}" dt="2020-12-15T10:16:38.367" v="7116"/>
          <ac:spMkLst>
            <pc:docMk/>
            <pc:sldMk cId="2291213388" sldId="283"/>
            <ac:spMk id="3" creationId="{12794258-1498-4EAA-B1F8-A5A324418F68}"/>
          </ac:spMkLst>
        </pc:spChg>
        <pc:spChg chg="add mod">
          <ac:chgData name="Loginov, Vladimir" userId="3f5b698c-61e2-434c-9ea6-e6e1fcbdc366" providerId="ADAL" clId="{FB69B1D2-C040-451B-B97E-B52A249AEB76}" dt="2020-12-15T10:16:38.873" v="7117"/>
          <ac:spMkLst>
            <pc:docMk/>
            <pc:sldMk cId="2291213388" sldId="283"/>
            <ac:spMk id="71" creationId="{C45923B0-2675-4289-B783-0A7FA8310C66}"/>
          </ac:spMkLst>
        </pc:spChg>
        <pc:picChg chg="add mod">
          <ac:chgData name="Loginov, Vladimir" userId="3f5b698c-61e2-434c-9ea6-e6e1fcbdc366" providerId="ADAL" clId="{FB69B1D2-C040-451B-B97E-B52A249AEB76}" dt="2020-12-15T10:16:52.978" v="7121" actId="1076"/>
          <ac:picMkLst>
            <pc:docMk/>
            <pc:sldMk cId="2291213388" sldId="283"/>
            <ac:picMk id="1026" creationId="{A369FE42-2B24-4BE7-A489-89A3571DB8BA}"/>
          </ac:picMkLst>
        </pc:picChg>
      </pc:sldChg>
      <pc:sldChg chg="addSp delSp modSp add del">
        <pc:chgData name="Loginov, Vladimir" userId="3f5b698c-61e2-434c-9ea6-e6e1fcbdc366" providerId="ADAL" clId="{FB69B1D2-C040-451B-B97E-B52A249AEB76}" dt="2020-12-14T07:42:18.454" v="3398" actId="2696"/>
        <pc:sldMkLst>
          <pc:docMk/>
          <pc:sldMk cId="2496651233" sldId="283"/>
        </pc:sldMkLst>
        <pc:spChg chg="add mod">
          <ac:chgData name="Loginov, Vladimir" userId="3f5b698c-61e2-434c-9ea6-e6e1fcbdc366" providerId="ADAL" clId="{FB69B1D2-C040-451B-B97E-B52A249AEB76}" dt="2020-12-14T07:41:21.586" v="3384"/>
          <ac:spMkLst>
            <pc:docMk/>
            <pc:sldMk cId="2496651233" sldId="283"/>
            <ac:spMk id="3" creationId="{D157B8DF-2456-4C2A-87BC-D4AE25314CFC}"/>
          </ac:spMkLst>
        </pc:spChg>
        <pc:spChg chg="del">
          <ac:chgData name="Loginov, Vladimir" userId="3f5b698c-61e2-434c-9ea6-e6e1fcbdc366" providerId="ADAL" clId="{FB69B1D2-C040-451B-B97E-B52A249AEB76}" dt="2020-12-14T07:41:44.530" v="3390"/>
          <ac:spMkLst>
            <pc:docMk/>
            <pc:sldMk cId="2496651233" sldId="283"/>
            <ac:spMk id="4" creationId="{6329E675-C1DF-4A68-B067-923E8D41399E}"/>
          </ac:spMkLst>
        </pc:spChg>
        <pc:picChg chg="del">
          <ac:chgData name="Loginov, Vladimir" userId="3f5b698c-61e2-434c-9ea6-e6e1fcbdc366" providerId="ADAL" clId="{FB69B1D2-C040-451B-B97E-B52A249AEB76}" dt="2020-12-14T07:41:21.586" v="3384"/>
          <ac:picMkLst>
            <pc:docMk/>
            <pc:sldMk cId="2496651233" sldId="283"/>
            <ac:picMk id="1026" creationId="{8962A9D0-6EB1-4A15-8CC3-0B3CC891A49A}"/>
          </ac:picMkLst>
        </pc:picChg>
        <pc:picChg chg="del">
          <ac:chgData name="Loginov, Vladimir" userId="3f5b698c-61e2-434c-9ea6-e6e1fcbdc366" providerId="ADAL" clId="{FB69B1D2-C040-451B-B97E-B52A249AEB76}" dt="2020-12-10T09:33:53.521" v="3264" actId="478"/>
          <ac:picMkLst>
            <pc:docMk/>
            <pc:sldMk cId="2496651233" sldId="283"/>
            <ac:picMk id="1028" creationId="{2111AD1B-C145-46F1-9712-CE4153706B59}"/>
          </ac:picMkLst>
        </pc:picChg>
      </pc:sldChg>
      <pc:sldChg chg="addSp delSp modSp add">
        <pc:chgData name="Loginov, Vladimir" userId="3f5b698c-61e2-434c-9ea6-e6e1fcbdc366" providerId="ADAL" clId="{FB69B1D2-C040-451B-B97E-B52A249AEB76}" dt="2020-12-15T10:16:34.049" v="7115" actId="14100"/>
        <pc:sldMkLst>
          <pc:docMk/>
          <pc:sldMk cId="779285751" sldId="284"/>
        </pc:sldMkLst>
        <pc:spChg chg="mod">
          <ac:chgData name="Loginov, Vladimir" userId="3f5b698c-61e2-434c-9ea6-e6e1fcbdc366" providerId="ADAL" clId="{FB69B1D2-C040-451B-B97E-B52A249AEB76}" dt="2020-12-15T10:15:26.330" v="7070" actId="20577"/>
          <ac:spMkLst>
            <pc:docMk/>
            <pc:sldMk cId="779285751" sldId="284"/>
            <ac:spMk id="2" creationId="{65F972DA-1B44-4D84-8D4F-3F245FFAF947}"/>
          </ac:spMkLst>
        </pc:spChg>
        <pc:spChg chg="mod">
          <ac:chgData name="Loginov, Vladimir" userId="3f5b698c-61e2-434c-9ea6-e6e1fcbdc366" providerId="ADAL" clId="{FB69B1D2-C040-451B-B97E-B52A249AEB76}" dt="2020-12-15T10:16:24.103" v="7111"/>
          <ac:spMkLst>
            <pc:docMk/>
            <pc:sldMk cId="779285751" sldId="284"/>
            <ac:spMk id="3" creationId="{AFB39709-45CF-400D-BD07-E4957905CD4E}"/>
          </ac:spMkLst>
        </pc:spChg>
        <pc:spChg chg="del">
          <ac:chgData name="Loginov, Vladimir" userId="3f5b698c-61e2-434c-9ea6-e6e1fcbdc366" providerId="ADAL" clId="{FB69B1D2-C040-451B-B97E-B52A249AEB76}" dt="2020-12-15T10:15:08.597" v="7059"/>
          <ac:spMkLst>
            <pc:docMk/>
            <pc:sldMk cId="779285751" sldId="284"/>
            <ac:spMk id="4" creationId="{B7721814-6FF3-4FD0-B755-8D7D6FA30509}"/>
          </ac:spMkLst>
        </pc:spChg>
        <pc:spChg chg="mod">
          <ac:chgData name="Loginov, Vladimir" userId="3f5b698c-61e2-434c-9ea6-e6e1fcbdc366" providerId="ADAL" clId="{FB69B1D2-C040-451B-B97E-B52A249AEB76}" dt="2020-12-15T10:16:24.708" v="7112"/>
          <ac:spMkLst>
            <pc:docMk/>
            <pc:sldMk cId="779285751" sldId="284"/>
            <ac:spMk id="5" creationId="{0E941289-78FE-4EA2-A19B-2C801A22533A}"/>
          </ac:spMkLst>
        </pc:spChg>
        <pc:picChg chg="add mod">
          <ac:chgData name="Loginov, Vladimir" userId="3f5b698c-61e2-434c-9ea6-e6e1fcbdc366" providerId="ADAL" clId="{FB69B1D2-C040-451B-B97E-B52A249AEB76}" dt="2020-12-15T10:16:34.049" v="7115" actId="14100"/>
          <ac:picMkLst>
            <pc:docMk/>
            <pc:sldMk cId="779285751" sldId="284"/>
            <ac:picMk id="2050" creationId="{B55442E5-73FD-4CBA-8783-3BB7AF53B1C7}"/>
          </ac:picMkLst>
        </pc:picChg>
      </pc:sldChg>
      <pc:sldChg chg="addSp delSp modSp add">
        <pc:chgData name="Loginov, Vladimir" userId="3f5b698c-61e2-434c-9ea6-e6e1fcbdc366" providerId="ADAL" clId="{FB69B1D2-C040-451B-B97E-B52A249AEB76}" dt="2020-12-15T10:16:18.792" v="7110" actId="14100"/>
        <pc:sldMkLst>
          <pc:docMk/>
          <pc:sldMk cId="3244533226" sldId="285"/>
        </pc:sldMkLst>
        <pc:spChg chg="mod">
          <ac:chgData name="Loginov, Vladimir" userId="3f5b698c-61e2-434c-9ea6-e6e1fcbdc366" providerId="ADAL" clId="{FB69B1D2-C040-451B-B97E-B52A249AEB76}" dt="2020-12-15T10:15:55.098" v="7079" actId="20577"/>
          <ac:spMkLst>
            <pc:docMk/>
            <pc:sldMk cId="3244533226" sldId="285"/>
            <ac:spMk id="2" creationId="{3F76E65F-59C6-438C-804A-636C8F7DD347}"/>
          </ac:spMkLst>
        </pc:spChg>
        <pc:spChg chg="mod">
          <ac:chgData name="Loginov, Vladimir" userId="3f5b698c-61e2-434c-9ea6-e6e1fcbdc366" providerId="ADAL" clId="{FB69B1D2-C040-451B-B97E-B52A249AEB76}" dt="2020-12-15T10:16:12.975" v="7107"/>
          <ac:spMkLst>
            <pc:docMk/>
            <pc:sldMk cId="3244533226" sldId="285"/>
            <ac:spMk id="3" creationId="{20C7E56B-544B-49DB-801B-A4ADA42B9293}"/>
          </ac:spMkLst>
        </pc:spChg>
        <pc:spChg chg="del">
          <ac:chgData name="Loginov, Vladimir" userId="3f5b698c-61e2-434c-9ea6-e6e1fcbdc366" providerId="ADAL" clId="{FB69B1D2-C040-451B-B97E-B52A249AEB76}" dt="2020-12-15T10:16:05.293" v="7105"/>
          <ac:spMkLst>
            <pc:docMk/>
            <pc:sldMk cId="3244533226" sldId="285"/>
            <ac:spMk id="4" creationId="{DA2EDC64-DE41-4E08-8CCE-C9905ADB79C4}"/>
          </ac:spMkLst>
        </pc:spChg>
        <pc:spChg chg="mod">
          <ac:chgData name="Loginov, Vladimir" userId="3f5b698c-61e2-434c-9ea6-e6e1fcbdc366" providerId="ADAL" clId="{FB69B1D2-C040-451B-B97E-B52A249AEB76}" dt="2020-12-15T10:16:13.543" v="7108"/>
          <ac:spMkLst>
            <pc:docMk/>
            <pc:sldMk cId="3244533226" sldId="285"/>
            <ac:spMk id="5" creationId="{0B7ADB8D-B601-4329-848F-45871FAB6C23}"/>
          </ac:spMkLst>
        </pc:spChg>
        <pc:picChg chg="add mod">
          <ac:chgData name="Loginov, Vladimir" userId="3f5b698c-61e2-434c-9ea6-e6e1fcbdc366" providerId="ADAL" clId="{FB69B1D2-C040-451B-B97E-B52A249AEB76}" dt="2020-12-15T10:16:18.792" v="7110" actId="14100"/>
          <ac:picMkLst>
            <pc:docMk/>
            <pc:sldMk cId="3244533226" sldId="285"/>
            <ac:picMk id="3074" creationId="{940CF932-8849-411A-81C5-6316A8B7F059}"/>
          </ac:picMkLst>
        </pc:picChg>
      </pc:sldChg>
      <pc:sldChg chg="add del ord">
        <pc:chgData name="Loginov, Vladimir" userId="3f5b698c-61e2-434c-9ea6-e6e1fcbdc366" providerId="ADAL" clId="{FB69B1D2-C040-451B-B97E-B52A249AEB76}" dt="2020-12-15T10:20:46.387" v="7150" actId="2696"/>
        <pc:sldMkLst>
          <pc:docMk/>
          <pc:sldMk cId="812688591" sldId="286"/>
        </pc:sldMkLst>
      </pc:sldChg>
      <pc:sldChg chg="modSp add ord">
        <pc:chgData name="Loginov, Vladimir" userId="3f5b698c-61e2-434c-9ea6-e6e1fcbdc366" providerId="ADAL" clId="{FB69B1D2-C040-451B-B97E-B52A249AEB76}" dt="2020-12-15T10:21:58.371" v="7173" actId="20577"/>
        <pc:sldMkLst>
          <pc:docMk/>
          <pc:sldMk cId="2064648234" sldId="286"/>
        </pc:sldMkLst>
        <pc:spChg chg="mod">
          <ac:chgData name="Loginov, Vladimir" userId="3f5b698c-61e2-434c-9ea6-e6e1fcbdc366" providerId="ADAL" clId="{FB69B1D2-C040-451B-B97E-B52A249AEB76}" dt="2020-12-15T10:21:58.371" v="7173" actId="20577"/>
          <ac:spMkLst>
            <pc:docMk/>
            <pc:sldMk cId="2064648234" sldId="286"/>
            <ac:spMk id="3" creationId="{08B791A4-BEDD-48FA-B908-BAD0081E6518}"/>
          </ac:spMkLst>
        </pc:spChg>
      </pc:sldChg>
      <pc:sldChg chg="modSp add">
        <pc:chgData name="Loginov, Vladimir" userId="3f5b698c-61e2-434c-9ea6-e6e1fcbdc366" providerId="ADAL" clId="{FB69B1D2-C040-451B-B97E-B52A249AEB76}" dt="2020-12-15T10:24:11.593" v="7191" actId="20577"/>
        <pc:sldMkLst>
          <pc:docMk/>
          <pc:sldMk cId="437824905" sldId="287"/>
        </pc:sldMkLst>
        <pc:spChg chg="mod">
          <ac:chgData name="Loginov, Vladimir" userId="3f5b698c-61e2-434c-9ea6-e6e1fcbdc366" providerId="ADAL" clId="{FB69B1D2-C040-451B-B97E-B52A249AEB76}" dt="2020-12-15T10:24:11.593" v="7191" actId="20577"/>
          <ac:spMkLst>
            <pc:docMk/>
            <pc:sldMk cId="437824905" sldId="287"/>
            <ac:spMk id="3" creationId="{08B791A4-BEDD-48FA-B908-BAD0081E6518}"/>
          </ac:spMkLst>
        </pc:spChg>
      </pc:sldChg>
      <pc:sldChg chg="modSp add">
        <pc:chgData name="Loginov, Vladimir" userId="3f5b698c-61e2-434c-9ea6-e6e1fcbdc366" providerId="ADAL" clId="{FB69B1D2-C040-451B-B97E-B52A249AEB76}" dt="2020-12-15T10:24:44.785" v="7229" actId="20577"/>
        <pc:sldMkLst>
          <pc:docMk/>
          <pc:sldMk cId="2455407759" sldId="288"/>
        </pc:sldMkLst>
        <pc:spChg chg="mod">
          <ac:chgData name="Loginov, Vladimir" userId="3f5b698c-61e2-434c-9ea6-e6e1fcbdc366" providerId="ADAL" clId="{FB69B1D2-C040-451B-B97E-B52A249AEB76}" dt="2020-12-15T10:24:44.785" v="7229" actId="20577"/>
          <ac:spMkLst>
            <pc:docMk/>
            <pc:sldMk cId="2455407759" sldId="288"/>
            <ac:spMk id="3" creationId="{08B791A4-BEDD-48FA-B908-BAD0081E6518}"/>
          </ac:spMkLst>
        </pc:spChg>
      </pc:sldChg>
      <pc:sldChg chg="modSp add">
        <pc:chgData name="Loginov, Vladimir" userId="3f5b698c-61e2-434c-9ea6-e6e1fcbdc366" providerId="ADAL" clId="{FB69B1D2-C040-451B-B97E-B52A249AEB76}" dt="2020-12-15T10:24:36.170" v="7211" actId="20577"/>
        <pc:sldMkLst>
          <pc:docMk/>
          <pc:sldMk cId="2292885706" sldId="289"/>
        </pc:sldMkLst>
        <pc:spChg chg="mod">
          <ac:chgData name="Loginov, Vladimir" userId="3f5b698c-61e2-434c-9ea6-e6e1fcbdc366" providerId="ADAL" clId="{FB69B1D2-C040-451B-B97E-B52A249AEB76}" dt="2020-12-15T10:24:36.170" v="7211" actId="20577"/>
          <ac:spMkLst>
            <pc:docMk/>
            <pc:sldMk cId="2292885706" sldId="289"/>
            <ac:spMk id="3" creationId="{08B791A4-BEDD-48FA-B908-BAD0081E6518}"/>
          </ac:spMkLst>
        </pc:spChg>
      </pc:sldChg>
      <pc:sldChg chg="add del">
        <pc:chgData name="Loginov, Vladimir" userId="3f5b698c-61e2-434c-9ea6-e6e1fcbdc366" providerId="ADAL" clId="{FB69B1D2-C040-451B-B97E-B52A249AEB76}" dt="2020-12-15T10:23:36.820" v="7179" actId="2696"/>
        <pc:sldMkLst>
          <pc:docMk/>
          <pc:sldMk cId="672155254" sldId="290"/>
        </pc:sldMkLst>
      </pc:sldChg>
      <pc:sldChg chg="modSp add">
        <pc:chgData name="Loginov, Vladimir" userId="3f5b698c-61e2-434c-9ea6-e6e1fcbdc366" providerId="ADAL" clId="{FB69B1D2-C040-451B-B97E-B52A249AEB76}" dt="2020-12-15T10:24:51.833" v="7239" actId="20577"/>
        <pc:sldMkLst>
          <pc:docMk/>
          <pc:sldMk cId="3449197341" sldId="291"/>
        </pc:sldMkLst>
        <pc:spChg chg="mod">
          <ac:chgData name="Loginov, Vladimir" userId="3f5b698c-61e2-434c-9ea6-e6e1fcbdc366" providerId="ADAL" clId="{FB69B1D2-C040-451B-B97E-B52A249AEB76}" dt="2020-12-15T10:24:51.833" v="7239" actId="20577"/>
          <ac:spMkLst>
            <pc:docMk/>
            <pc:sldMk cId="3449197341" sldId="291"/>
            <ac:spMk id="3" creationId="{08B791A4-BEDD-48FA-B908-BAD0081E6518}"/>
          </ac:spMkLst>
        </pc:spChg>
      </pc:sldChg>
      <pc:sldChg chg="modSp add ord">
        <pc:chgData name="Loginov, Vladimir" userId="3f5b698c-61e2-434c-9ea6-e6e1fcbdc366" providerId="ADAL" clId="{FB69B1D2-C040-451B-B97E-B52A249AEB76}" dt="2021-01-25T15:37:32.131" v="7517"/>
        <pc:sldMkLst>
          <pc:docMk/>
          <pc:sldMk cId="1828026259" sldId="292"/>
        </pc:sldMkLst>
        <pc:spChg chg="mod">
          <ac:chgData name="Loginov, Vladimir" userId="3f5b698c-61e2-434c-9ea6-e6e1fcbdc366" providerId="ADAL" clId="{FB69B1D2-C040-451B-B97E-B52A249AEB76}" dt="2021-01-25T15:37:32.131" v="7517"/>
          <ac:spMkLst>
            <pc:docMk/>
            <pc:sldMk cId="1828026259" sldId="292"/>
            <ac:spMk id="3" creationId="{08B791A4-BEDD-48FA-B908-BAD0081E6518}"/>
          </ac:spMkLst>
        </pc:spChg>
      </pc:sldChg>
      <pc:sldChg chg="modSp add">
        <pc:chgData name="Loginov, Vladimir" userId="3f5b698c-61e2-434c-9ea6-e6e1fcbdc366" providerId="ADAL" clId="{FB69B1D2-C040-451B-B97E-B52A249AEB76}" dt="2020-12-15T10:25:24.729" v="7287" actId="20577"/>
        <pc:sldMkLst>
          <pc:docMk/>
          <pc:sldMk cId="641424932" sldId="293"/>
        </pc:sldMkLst>
        <pc:spChg chg="mod">
          <ac:chgData name="Loginov, Vladimir" userId="3f5b698c-61e2-434c-9ea6-e6e1fcbdc366" providerId="ADAL" clId="{FB69B1D2-C040-451B-B97E-B52A249AEB76}" dt="2020-12-15T10:25:24.729" v="7287" actId="20577"/>
          <ac:spMkLst>
            <pc:docMk/>
            <pc:sldMk cId="641424932" sldId="293"/>
            <ac:spMk id="3" creationId="{08B791A4-BEDD-48FA-B908-BAD0081E6518}"/>
          </ac:spMkLst>
        </pc:spChg>
      </pc:sldChg>
      <pc:sldChg chg="modSp add">
        <pc:chgData name="Loginov, Vladimir" userId="3f5b698c-61e2-434c-9ea6-e6e1fcbdc366" providerId="ADAL" clId="{FB69B1D2-C040-451B-B97E-B52A249AEB76}" dt="2020-12-15T10:25:34.481" v="7305" actId="20577"/>
        <pc:sldMkLst>
          <pc:docMk/>
          <pc:sldMk cId="1356386270" sldId="294"/>
        </pc:sldMkLst>
        <pc:spChg chg="mod">
          <ac:chgData name="Loginov, Vladimir" userId="3f5b698c-61e2-434c-9ea6-e6e1fcbdc366" providerId="ADAL" clId="{FB69B1D2-C040-451B-B97E-B52A249AEB76}" dt="2020-12-15T10:25:34.481" v="7305" actId="20577"/>
          <ac:spMkLst>
            <pc:docMk/>
            <pc:sldMk cId="1356386270" sldId="294"/>
            <ac:spMk id="3" creationId="{08B791A4-BEDD-48FA-B908-BAD0081E6518}"/>
          </ac:spMkLst>
        </pc:spChg>
      </pc:sldChg>
      <pc:sldChg chg="modSp add">
        <pc:chgData name="Loginov, Vladimir" userId="3f5b698c-61e2-434c-9ea6-e6e1fcbdc366" providerId="ADAL" clId="{FB69B1D2-C040-451B-B97E-B52A249AEB76}" dt="2020-12-15T10:25:40.994" v="7318" actId="20577"/>
        <pc:sldMkLst>
          <pc:docMk/>
          <pc:sldMk cId="1110726713" sldId="295"/>
        </pc:sldMkLst>
        <pc:spChg chg="mod">
          <ac:chgData name="Loginov, Vladimir" userId="3f5b698c-61e2-434c-9ea6-e6e1fcbdc366" providerId="ADAL" clId="{FB69B1D2-C040-451B-B97E-B52A249AEB76}" dt="2020-12-15T10:25:40.994" v="7318" actId="20577"/>
          <ac:spMkLst>
            <pc:docMk/>
            <pc:sldMk cId="1110726713" sldId="295"/>
            <ac:spMk id="3" creationId="{08B791A4-BEDD-48FA-B908-BAD0081E6518}"/>
          </ac:spMkLst>
        </pc:spChg>
      </pc:sldChg>
      <pc:sldChg chg="modSp add">
        <pc:chgData name="Loginov, Vladimir" userId="3f5b698c-61e2-434c-9ea6-e6e1fcbdc366" providerId="ADAL" clId="{FB69B1D2-C040-451B-B97E-B52A249AEB76}" dt="2020-12-15T10:25:48.089" v="7324" actId="20577"/>
        <pc:sldMkLst>
          <pc:docMk/>
          <pc:sldMk cId="1959032713" sldId="296"/>
        </pc:sldMkLst>
        <pc:spChg chg="mod">
          <ac:chgData name="Loginov, Vladimir" userId="3f5b698c-61e2-434c-9ea6-e6e1fcbdc366" providerId="ADAL" clId="{FB69B1D2-C040-451B-B97E-B52A249AEB76}" dt="2020-12-15T10:25:48.089" v="7324" actId="20577"/>
          <ac:spMkLst>
            <pc:docMk/>
            <pc:sldMk cId="1959032713" sldId="296"/>
            <ac:spMk id="3" creationId="{08B791A4-BEDD-48FA-B908-BAD0081E6518}"/>
          </ac:spMkLst>
        </pc:spChg>
      </pc:sldChg>
      <pc:sldChg chg="modSp add">
        <pc:chgData name="Loginov, Vladimir" userId="3f5b698c-61e2-434c-9ea6-e6e1fcbdc366" providerId="ADAL" clId="{FB69B1D2-C040-451B-B97E-B52A249AEB76}" dt="2020-12-15T10:25:53.416" v="7333" actId="20577"/>
        <pc:sldMkLst>
          <pc:docMk/>
          <pc:sldMk cId="1751678092" sldId="297"/>
        </pc:sldMkLst>
        <pc:spChg chg="mod">
          <ac:chgData name="Loginov, Vladimir" userId="3f5b698c-61e2-434c-9ea6-e6e1fcbdc366" providerId="ADAL" clId="{FB69B1D2-C040-451B-B97E-B52A249AEB76}" dt="2020-12-15T10:25:53.416" v="7333" actId="20577"/>
          <ac:spMkLst>
            <pc:docMk/>
            <pc:sldMk cId="1751678092" sldId="297"/>
            <ac:spMk id="3" creationId="{08B791A4-BEDD-48FA-B908-BAD0081E6518}"/>
          </ac:spMkLst>
        </pc:spChg>
      </pc:sldChg>
      <pc:sldChg chg="modSp add">
        <pc:chgData name="Loginov, Vladimir" userId="3f5b698c-61e2-434c-9ea6-e6e1fcbdc366" providerId="ADAL" clId="{FB69B1D2-C040-451B-B97E-B52A249AEB76}" dt="2020-12-15T10:26:03.241" v="7350" actId="20577"/>
        <pc:sldMkLst>
          <pc:docMk/>
          <pc:sldMk cId="2676714216" sldId="298"/>
        </pc:sldMkLst>
        <pc:spChg chg="mod">
          <ac:chgData name="Loginov, Vladimir" userId="3f5b698c-61e2-434c-9ea6-e6e1fcbdc366" providerId="ADAL" clId="{FB69B1D2-C040-451B-B97E-B52A249AEB76}" dt="2020-12-15T10:26:03.241" v="7350" actId="20577"/>
          <ac:spMkLst>
            <pc:docMk/>
            <pc:sldMk cId="2676714216" sldId="298"/>
            <ac:spMk id="3" creationId="{08B791A4-BEDD-48FA-B908-BAD0081E6518}"/>
          </ac:spMkLst>
        </pc:spChg>
      </pc:sldChg>
      <pc:sldChg chg="modSp add">
        <pc:chgData name="Loginov, Vladimir" userId="3f5b698c-61e2-434c-9ea6-e6e1fcbdc366" providerId="ADAL" clId="{FB69B1D2-C040-451B-B97E-B52A249AEB76}" dt="2020-12-15T10:26:11.120" v="7363" actId="20577"/>
        <pc:sldMkLst>
          <pc:docMk/>
          <pc:sldMk cId="3296216966" sldId="299"/>
        </pc:sldMkLst>
        <pc:spChg chg="mod">
          <ac:chgData name="Loginov, Vladimir" userId="3f5b698c-61e2-434c-9ea6-e6e1fcbdc366" providerId="ADAL" clId="{FB69B1D2-C040-451B-B97E-B52A249AEB76}" dt="2020-12-15T10:26:11.120" v="7363" actId="20577"/>
          <ac:spMkLst>
            <pc:docMk/>
            <pc:sldMk cId="3296216966" sldId="299"/>
            <ac:spMk id="3" creationId="{08B791A4-BEDD-48FA-B908-BAD0081E6518}"/>
          </ac:spMkLst>
        </pc:spChg>
      </pc:sldChg>
      <pc:sldChg chg="modSp add">
        <pc:chgData name="Loginov, Vladimir" userId="3f5b698c-61e2-434c-9ea6-e6e1fcbdc366" providerId="ADAL" clId="{FB69B1D2-C040-451B-B97E-B52A249AEB76}" dt="2020-12-15T10:26:17.785" v="7371" actId="6549"/>
        <pc:sldMkLst>
          <pc:docMk/>
          <pc:sldMk cId="4063914225" sldId="300"/>
        </pc:sldMkLst>
        <pc:spChg chg="mod">
          <ac:chgData name="Loginov, Vladimir" userId="3f5b698c-61e2-434c-9ea6-e6e1fcbdc366" providerId="ADAL" clId="{FB69B1D2-C040-451B-B97E-B52A249AEB76}" dt="2020-12-15T10:26:17.785" v="7371" actId="6549"/>
          <ac:spMkLst>
            <pc:docMk/>
            <pc:sldMk cId="4063914225" sldId="300"/>
            <ac:spMk id="3" creationId="{08B791A4-BEDD-48FA-B908-BAD0081E6518}"/>
          </ac:spMkLst>
        </pc:spChg>
      </pc:sldChg>
      <pc:sldChg chg="modSp add">
        <pc:chgData name="Loginov, Vladimir" userId="3f5b698c-61e2-434c-9ea6-e6e1fcbdc366" providerId="ADAL" clId="{FB69B1D2-C040-451B-B97E-B52A249AEB76}" dt="2020-12-15T10:25:14.281" v="7266" actId="20577"/>
        <pc:sldMkLst>
          <pc:docMk/>
          <pc:sldMk cId="123725461" sldId="301"/>
        </pc:sldMkLst>
        <pc:spChg chg="mod">
          <ac:chgData name="Loginov, Vladimir" userId="3f5b698c-61e2-434c-9ea6-e6e1fcbdc366" providerId="ADAL" clId="{FB69B1D2-C040-451B-B97E-B52A249AEB76}" dt="2020-12-15T10:25:14.281" v="7266" actId="20577"/>
          <ac:spMkLst>
            <pc:docMk/>
            <pc:sldMk cId="123725461" sldId="301"/>
            <ac:spMk id="3" creationId="{08B791A4-BEDD-48FA-B908-BAD0081E6518}"/>
          </ac:spMkLst>
        </pc:spChg>
      </pc:sldChg>
      <pc:sldChg chg="modSp add">
        <pc:chgData name="Loginov, Vladimir" userId="3f5b698c-61e2-434c-9ea6-e6e1fcbdc366" providerId="ADAL" clId="{FB69B1D2-C040-451B-B97E-B52A249AEB76}" dt="2020-12-15T10:46:55.567" v="7383" actId="20577"/>
        <pc:sldMkLst>
          <pc:docMk/>
          <pc:sldMk cId="2967973753" sldId="302"/>
        </pc:sldMkLst>
        <pc:spChg chg="mod">
          <ac:chgData name="Loginov, Vladimir" userId="3f5b698c-61e2-434c-9ea6-e6e1fcbdc366" providerId="ADAL" clId="{FB69B1D2-C040-451B-B97E-B52A249AEB76}" dt="2020-12-15T10:46:55.567" v="7383" actId="20577"/>
          <ac:spMkLst>
            <pc:docMk/>
            <pc:sldMk cId="2967973753" sldId="302"/>
            <ac:spMk id="3" creationId="{08B791A4-BEDD-48FA-B908-BAD0081E6518}"/>
          </ac:spMkLst>
        </pc:spChg>
      </pc:sldChg>
      <pc:sldChg chg="addSp delSp modSp add mod ord modClrScheme chgLayout">
        <pc:chgData name="Loginov, Vladimir" userId="3f5b698c-61e2-434c-9ea6-e6e1fcbdc366" providerId="ADAL" clId="{FB69B1D2-C040-451B-B97E-B52A249AEB76}" dt="2020-12-15T10:53:46.889" v="7455" actId="1076"/>
        <pc:sldMkLst>
          <pc:docMk/>
          <pc:sldMk cId="2956058504" sldId="303"/>
        </pc:sldMkLst>
        <pc:spChg chg="del">
          <ac:chgData name="Loginov, Vladimir" userId="3f5b698c-61e2-434c-9ea6-e6e1fcbdc366" providerId="ADAL" clId="{FB69B1D2-C040-451B-B97E-B52A249AEB76}" dt="2020-12-15T10:48:06.783" v="7388" actId="26606"/>
          <ac:spMkLst>
            <pc:docMk/>
            <pc:sldMk cId="2956058504" sldId="303"/>
            <ac:spMk id="2" creationId="{68123E16-FD38-4D9A-A3FF-1C57C378FD36}"/>
          </ac:spMkLst>
        </pc:spChg>
        <pc:spChg chg="del">
          <ac:chgData name="Loginov, Vladimir" userId="3f5b698c-61e2-434c-9ea6-e6e1fcbdc366" providerId="ADAL" clId="{FB69B1D2-C040-451B-B97E-B52A249AEB76}" dt="2020-12-15T10:47:59.193" v="7386"/>
          <ac:spMkLst>
            <pc:docMk/>
            <pc:sldMk cId="2956058504" sldId="303"/>
            <ac:spMk id="3" creationId="{D71150A8-9014-4D45-B95E-BC556592792B}"/>
          </ac:spMkLst>
        </pc:spChg>
        <pc:spChg chg="del">
          <ac:chgData name="Loginov, Vladimir" userId="3f5b698c-61e2-434c-9ea6-e6e1fcbdc366" providerId="ADAL" clId="{FB69B1D2-C040-451B-B97E-B52A249AEB76}" dt="2020-12-15T10:48:06.783" v="7388" actId="26606"/>
          <ac:spMkLst>
            <pc:docMk/>
            <pc:sldMk cId="2956058504" sldId="303"/>
            <ac:spMk id="4" creationId="{CD517215-1A5D-4D7C-95D4-633C58DE563A}"/>
          </ac:spMkLst>
        </pc:spChg>
        <pc:spChg chg="del">
          <ac:chgData name="Loginov, Vladimir" userId="3f5b698c-61e2-434c-9ea6-e6e1fcbdc366" providerId="ADAL" clId="{FB69B1D2-C040-451B-B97E-B52A249AEB76}" dt="2020-12-15T10:48:06.783" v="7388" actId="26606"/>
          <ac:spMkLst>
            <pc:docMk/>
            <pc:sldMk cId="2956058504" sldId="303"/>
            <ac:spMk id="5" creationId="{2AE35E06-1AC7-43A7-98CB-11BA380477C3}"/>
          </ac:spMkLst>
        </pc:spChg>
        <pc:spChg chg="add mod">
          <ac:chgData name="Loginov, Vladimir" userId="3f5b698c-61e2-434c-9ea6-e6e1fcbdc366" providerId="ADAL" clId="{FB69B1D2-C040-451B-B97E-B52A249AEB76}" dt="2020-12-15T10:48:14.634" v="7401" actId="20577"/>
          <ac:spMkLst>
            <pc:docMk/>
            <pc:sldMk cId="2956058504" sldId="303"/>
            <ac:spMk id="11" creationId="{42AB19D7-C758-41BD-92C8-FA9AA404EDF8}"/>
          </ac:spMkLst>
        </pc:spChg>
        <pc:spChg chg="add mod">
          <ac:chgData name="Loginov, Vladimir" userId="3f5b698c-61e2-434c-9ea6-e6e1fcbdc366" providerId="ADAL" clId="{FB69B1D2-C040-451B-B97E-B52A249AEB76}" dt="2020-12-15T10:53:43.452" v="7453" actId="1076"/>
          <ac:spMkLst>
            <pc:docMk/>
            <pc:sldMk cId="2956058504" sldId="303"/>
            <ac:spMk id="13" creationId="{F0606CAF-9398-421B-A3D5-8B7BBA93A3D0}"/>
          </ac:spMkLst>
        </pc:spChg>
        <pc:picChg chg="add mod">
          <ac:chgData name="Loginov, Vladimir" userId="3f5b698c-61e2-434c-9ea6-e6e1fcbdc366" providerId="ADAL" clId="{FB69B1D2-C040-451B-B97E-B52A249AEB76}" dt="2020-12-15T10:53:46.889" v="7455" actId="1076"/>
          <ac:picMkLst>
            <pc:docMk/>
            <pc:sldMk cId="2956058504" sldId="303"/>
            <ac:picMk id="6" creationId="{EE4E8363-169C-4313-9512-1628CEAD2715}"/>
          </ac:picMkLst>
        </pc:picChg>
      </pc:sldChg>
      <pc:sldChg chg="modSp add mod">
        <pc:chgData name="Loginov, Vladimir" userId="3f5b698c-61e2-434c-9ea6-e6e1fcbdc366" providerId="ADAL" clId="{FB69B1D2-C040-451B-B97E-B52A249AEB76}" dt="2021-01-25T16:44:52.721" v="8137" actId="20577"/>
        <pc:sldMkLst>
          <pc:docMk/>
          <pc:sldMk cId="1906091768" sldId="304"/>
        </pc:sldMkLst>
        <pc:spChg chg="mod">
          <ac:chgData name="Loginov, Vladimir" userId="3f5b698c-61e2-434c-9ea6-e6e1fcbdc366" providerId="ADAL" clId="{FB69B1D2-C040-451B-B97E-B52A249AEB76}" dt="2021-01-25T16:44:50.042" v="8132" actId="20577"/>
          <ac:spMkLst>
            <pc:docMk/>
            <pc:sldMk cId="1906091768" sldId="304"/>
            <ac:spMk id="2" creationId="{C71824D6-8F07-43FD-A048-33CD7FC361B5}"/>
          </ac:spMkLst>
        </pc:spChg>
        <pc:spChg chg="mod">
          <ac:chgData name="Loginov, Vladimir" userId="3f5b698c-61e2-434c-9ea6-e6e1fcbdc366" providerId="ADAL" clId="{FB69B1D2-C040-451B-B97E-B52A249AEB76}" dt="2021-01-25T16:44:52.721" v="8137" actId="20577"/>
          <ac:spMkLst>
            <pc:docMk/>
            <pc:sldMk cId="1906091768" sldId="304"/>
            <ac:spMk id="3" creationId="{08B791A4-BEDD-48FA-B908-BAD0081E6518}"/>
          </ac:spMkLst>
        </pc:spChg>
      </pc:sldChg>
      <pc:sldChg chg="addSp delSp modSp add mod modNotesTx">
        <pc:chgData name="Loginov, Vladimir" userId="3f5b698c-61e2-434c-9ea6-e6e1fcbdc366" providerId="ADAL" clId="{FB69B1D2-C040-451B-B97E-B52A249AEB76}" dt="2021-02-10T16:45:05.067" v="17830" actId="1076"/>
        <pc:sldMkLst>
          <pc:docMk/>
          <pc:sldMk cId="1920375205" sldId="305"/>
        </pc:sldMkLst>
        <pc:spChg chg="mod">
          <ac:chgData name="Loginov, Vladimir" userId="3f5b698c-61e2-434c-9ea6-e6e1fcbdc366" providerId="ADAL" clId="{FB69B1D2-C040-451B-B97E-B52A249AEB76}" dt="2021-01-25T15:38:28.792" v="7570" actId="20577"/>
          <ac:spMkLst>
            <pc:docMk/>
            <pc:sldMk cId="1920375205" sldId="305"/>
            <ac:spMk id="2" creationId="{98AAD322-9B4E-4578-AEE5-D0917E1CFB8B}"/>
          </ac:spMkLst>
        </pc:spChg>
        <pc:spChg chg="mod">
          <ac:chgData name="Loginov, Vladimir" userId="3f5b698c-61e2-434c-9ea6-e6e1fcbdc366" providerId="ADAL" clId="{FB69B1D2-C040-451B-B97E-B52A249AEB76}" dt="2021-01-25T16:01:56.080" v="7577" actId="20577"/>
          <ac:spMkLst>
            <pc:docMk/>
            <pc:sldMk cId="1920375205" sldId="305"/>
            <ac:spMk id="4" creationId="{CEA5EDAC-A915-47D7-8227-99B085256E73}"/>
          </ac:spMkLst>
        </pc:spChg>
        <pc:spChg chg="add mod">
          <ac:chgData name="Loginov, Vladimir" userId="3f5b698c-61e2-434c-9ea6-e6e1fcbdc366" providerId="ADAL" clId="{FB69B1D2-C040-451B-B97E-B52A249AEB76}" dt="2021-02-10T16:45:00.598" v="17829" actId="20577"/>
          <ac:spMkLst>
            <pc:docMk/>
            <pc:sldMk cId="1920375205" sldId="305"/>
            <ac:spMk id="6" creationId="{8F1E8EBA-2EEA-46AE-B963-E98FFDE09F22}"/>
          </ac:spMkLst>
        </pc:spChg>
        <pc:picChg chg="del">
          <ac:chgData name="Loginov, Vladimir" userId="3f5b698c-61e2-434c-9ea6-e6e1fcbdc366" providerId="ADAL" clId="{FB69B1D2-C040-451B-B97E-B52A249AEB76}" dt="2021-01-25T16:01:16.617" v="7571" actId="478"/>
          <ac:picMkLst>
            <pc:docMk/>
            <pc:sldMk cId="1920375205" sldId="305"/>
            <ac:picMk id="5" creationId="{756EF90E-14F0-4A01-A585-945992927C46}"/>
          </ac:picMkLst>
        </pc:picChg>
        <pc:picChg chg="add mod">
          <ac:chgData name="Loginov, Vladimir" userId="3f5b698c-61e2-434c-9ea6-e6e1fcbdc366" providerId="ADAL" clId="{FB69B1D2-C040-451B-B97E-B52A249AEB76}" dt="2021-02-10T16:45:05.067" v="17830" actId="1076"/>
          <ac:picMkLst>
            <pc:docMk/>
            <pc:sldMk cId="1920375205" sldId="305"/>
            <ac:picMk id="1026" creationId="{1DF2AE51-77B7-4D76-9279-3C28A03EC232}"/>
          </ac:picMkLst>
        </pc:picChg>
      </pc:sldChg>
      <pc:sldChg chg="modSp add mod">
        <pc:chgData name="Loginov, Vladimir" userId="3f5b698c-61e2-434c-9ea6-e6e1fcbdc366" providerId="ADAL" clId="{FB69B1D2-C040-451B-B97E-B52A249AEB76}" dt="2021-01-25T15:37:39.877" v="7537" actId="20577"/>
        <pc:sldMkLst>
          <pc:docMk/>
          <pc:sldMk cId="378748075" sldId="306"/>
        </pc:sldMkLst>
        <pc:spChg chg="mod">
          <ac:chgData name="Loginov, Vladimir" userId="3f5b698c-61e2-434c-9ea6-e6e1fcbdc366" providerId="ADAL" clId="{FB69B1D2-C040-451B-B97E-B52A249AEB76}" dt="2021-01-25T15:37:39.877" v="7537" actId="20577"/>
          <ac:spMkLst>
            <pc:docMk/>
            <pc:sldMk cId="378748075" sldId="306"/>
            <ac:spMk id="3" creationId="{08B791A4-BEDD-48FA-B908-BAD0081E6518}"/>
          </ac:spMkLst>
        </pc:spChg>
      </pc:sldChg>
      <pc:sldChg chg="addSp delSp modSp add mod modNotesTx">
        <pc:chgData name="Loginov, Vladimir" userId="3f5b698c-61e2-434c-9ea6-e6e1fcbdc366" providerId="ADAL" clId="{FB69B1D2-C040-451B-B97E-B52A249AEB76}" dt="2021-02-10T16:49:26.095" v="17857" actId="20577"/>
        <pc:sldMkLst>
          <pc:docMk/>
          <pc:sldMk cId="1031577796" sldId="307"/>
        </pc:sldMkLst>
        <pc:spChg chg="mod">
          <ac:chgData name="Loginov, Vladimir" userId="3f5b698c-61e2-434c-9ea6-e6e1fcbdc366" providerId="ADAL" clId="{FB69B1D2-C040-451B-B97E-B52A249AEB76}" dt="2021-01-25T16:10:49.784" v="8057" actId="20577"/>
          <ac:spMkLst>
            <pc:docMk/>
            <pc:sldMk cId="1031577796" sldId="307"/>
            <ac:spMk id="2" creationId="{98AAD322-9B4E-4578-AEE5-D0917E1CFB8B}"/>
          </ac:spMkLst>
        </pc:spChg>
        <pc:spChg chg="mod">
          <ac:chgData name="Loginov, Vladimir" userId="3f5b698c-61e2-434c-9ea6-e6e1fcbdc366" providerId="ADAL" clId="{FB69B1D2-C040-451B-B97E-B52A249AEB76}" dt="2021-01-27T14:14:26.880" v="11424" actId="14100"/>
          <ac:spMkLst>
            <pc:docMk/>
            <pc:sldMk cId="1031577796" sldId="307"/>
            <ac:spMk id="4" creationId="{CEA5EDAC-A915-47D7-8227-99B085256E73}"/>
          </ac:spMkLst>
        </pc:spChg>
        <pc:spChg chg="add del mod">
          <ac:chgData name="Loginov, Vladimir" userId="3f5b698c-61e2-434c-9ea6-e6e1fcbdc366" providerId="ADAL" clId="{FB69B1D2-C040-451B-B97E-B52A249AEB76}" dt="2021-01-25T16:43:15.736" v="8076" actId="478"/>
          <ac:spMkLst>
            <pc:docMk/>
            <pc:sldMk cId="1031577796" sldId="307"/>
            <ac:spMk id="7" creationId="{442921A5-C4E3-4AAA-AC8F-A8D1D72D6104}"/>
          </ac:spMkLst>
        </pc:spChg>
        <pc:picChg chg="add mod">
          <ac:chgData name="Loginov, Vladimir" userId="3f5b698c-61e2-434c-9ea6-e6e1fcbdc366" providerId="ADAL" clId="{FB69B1D2-C040-451B-B97E-B52A249AEB76}" dt="2021-01-25T16:43:20.541" v="8078" actId="14100"/>
          <ac:picMkLst>
            <pc:docMk/>
            <pc:sldMk cId="1031577796" sldId="307"/>
            <ac:picMk id="3" creationId="{E96126CD-1432-477D-A915-0A21FF63EC39}"/>
          </ac:picMkLst>
        </pc:picChg>
        <pc:picChg chg="del">
          <ac:chgData name="Loginov, Vladimir" userId="3f5b698c-61e2-434c-9ea6-e6e1fcbdc366" providerId="ADAL" clId="{FB69B1D2-C040-451B-B97E-B52A249AEB76}" dt="2021-01-25T16:42:48.374" v="8072" actId="478"/>
          <ac:picMkLst>
            <pc:docMk/>
            <pc:sldMk cId="1031577796" sldId="307"/>
            <ac:picMk id="5" creationId="{756EF90E-14F0-4A01-A585-945992927C46}"/>
          </ac:picMkLst>
        </pc:picChg>
      </pc:sldChg>
      <pc:sldChg chg="add">
        <pc:chgData name="Loginov, Vladimir" userId="3f5b698c-61e2-434c-9ea6-e6e1fcbdc366" providerId="ADAL" clId="{FB69B1D2-C040-451B-B97E-B52A249AEB76}" dt="2021-01-25T16:44:22.518" v="8080"/>
        <pc:sldMkLst>
          <pc:docMk/>
          <pc:sldMk cId="51880798" sldId="308"/>
        </pc:sldMkLst>
      </pc:sldChg>
      <pc:sldChg chg="addSp delSp modSp add mod ord modNotesTx">
        <pc:chgData name="Loginov, Vladimir" userId="3f5b698c-61e2-434c-9ea6-e6e1fcbdc366" providerId="ADAL" clId="{FB69B1D2-C040-451B-B97E-B52A249AEB76}" dt="2021-01-27T14:17:41.052" v="12274" actId="20577"/>
        <pc:sldMkLst>
          <pc:docMk/>
          <pc:sldMk cId="2478024628" sldId="309"/>
        </pc:sldMkLst>
        <pc:spChg chg="mod">
          <ac:chgData name="Loginov, Vladimir" userId="3f5b698c-61e2-434c-9ea6-e6e1fcbdc366" providerId="ADAL" clId="{FB69B1D2-C040-451B-B97E-B52A249AEB76}" dt="2021-01-25T17:03:42.860" v="8298" actId="26606"/>
          <ac:spMkLst>
            <pc:docMk/>
            <pc:sldMk cId="2478024628" sldId="309"/>
            <ac:spMk id="2" creationId="{98AAD322-9B4E-4578-AEE5-D0917E1CFB8B}"/>
          </ac:spMkLst>
        </pc:spChg>
        <pc:spChg chg="del mod">
          <ac:chgData name="Loginov, Vladimir" userId="3f5b698c-61e2-434c-9ea6-e6e1fcbdc366" providerId="ADAL" clId="{FB69B1D2-C040-451B-B97E-B52A249AEB76}" dt="2021-01-25T17:00:15.863" v="8155" actId="478"/>
          <ac:spMkLst>
            <pc:docMk/>
            <pc:sldMk cId="2478024628" sldId="309"/>
            <ac:spMk id="4" creationId="{CEA5EDAC-A915-47D7-8227-99B085256E73}"/>
          </ac:spMkLst>
        </pc:spChg>
        <pc:spChg chg="add mod">
          <ac:chgData name="Loginov, Vladimir" userId="3f5b698c-61e2-434c-9ea6-e6e1fcbdc366" providerId="ADAL" clId="{FB69B1D2-C040-451B-B97E-B52A249AEB76}" dt="2021-01-25T17:04:10.371" v="8353" actId="20577"/>
          <ac:spMkLst>
            <pc:docMk/>
            <pc:sldMk cId="2478024628" sldId="309"/>
            <ac:spMk id="73" creationId="{03019657-8C19-4802-8349-3C1FB9443EBE}"/>
          </ac:spMkLst>
        </pc:spChg>
        <pc:picChg chg="del">
          <ac:chgData name="Loginov, Vladimir" userId="3f5b698c-61e2-434c-9ea6-e6e1fcbdc366" providerId="ADAL" clId="{FB69B1D2-C040-451B-B97E-B52A249AEB76}" dt="2021-01-25T16:59:56.590" v="8147" actId="478"/>
          <ac:picMkLst>
            <pc:docMk/>
            <pc:sldMk cId="2478024628" sldId="309"/>
            <ac:picMk id="3" creationId="{E96126CD-1432-477D-A915-0A21FF63EC39}"/>
          </ac:picMkLst>
        </pc:picChg>
        <pc:picChg chg="add del">
          <ac:chgData name="Loginov, Vladimir" userId="3f5b698c-61e2-434c-9ea6-e6e1fcbdc366" providerId="ADAL" clId="{FB69B1D2-C040-451B-B97E-B52A249AEB76}" dt="2021-01-25T16:59:56.590" v="8147" actId="478"/>
          <ac:picMkLst>
            <pc:docMk/>
            <pc:sldMk cId="2478024628" sldId="309"/>
            <ac:picMk id="2050" creationId="{CE5FDDF9-3DBE-4706-A2F5-2F8A525E57FD}"/>
          </ac:picMkLst>
        </pc:picChg>
        <pc:picChg chg="add mod">
          <ac:chgData name="Loginov, Vladimir" userId="3f5b698c-61e2-434c-9ea6-e6e1fcbdc366" providerId="ADAL" clId="{FB69B1D2-C040-451B-B97E-B52A249AEB76}" dt="2021-01-25T17:04:03.143" v="8345" actId="14100"/>
          <ac:picMkLst>
            <pc:docMk/>
            <pc:sldMk cId="2478024628" sldId="309"/>
            <ac:picMk id="2052" creationId="{85A8711D-1DAB-4C54-B296-4B0781D71C3C}"/>
          </ac:picMkLst>
        </pc:picChg>
      </pc:sldChg>
      <pc:sldChg chg="new del modNotesTx">
        <pc:chgData name="Loginov, Vladimir" userId="3f5b698c-61e2-434c-9ea6-e6e1fcbdc366" providerId="ADAL" clId="{FB69B1D2-C040-451B-B97E-B52A249AEB76}" dt="2021-01-27T14:12:04.601" v="10900" actId="47"/>
        <pc:sldMkLst>
          <pc:docMk/>
          <pc:sldMk cId="35258373" sldId="310"/>
        </pc:sldMkLst>
      </pc:sldChg>
      <pc:sldChg chg="addSp delSp modSp new mod modNotesTx">
        <pc:chgData name="Loginov, Vladimir" userId="3f5b698c-61e2-434c-9ea6-e6e1fcbdc366" providerId="ADAL" clId="{FB69B1D2-C040-451B-B97E-B52A249AEB76}" dt="2021-02-10T15:42:39.409" v="17700" actId="20577"/>
        <pc:sldMkLst>
          <pc:docMk/>
          <pc:sldMk cId="80397305" sldId="310"/>
        </pc:sldMkLst>
        <pc:spChg chg="mod">
          <ac:chgData name="Loginov, Vladimir" userId="3f5b698c-61e2-434c-9ea6-e6e1fcbdc366" providerId="ADAL" clId="{FB69B1D2-C040-451B-B97E-B52A249AEB76}" dt="2021-02-10T15:38:16.099" v="17265" actId="20577"/>
          <ac:spMkLst>
            <pc:docMk/>
            <pc:sldMk cId="80397305" sldId="310"/>
            <ac:spMk id="2" creationId="{C08D8B2C-DD62-4022-AB1F-5FE49F20314A}"/>
          </ac:spMkLst>
        </pc:spChg>
        <pc:spChg chg="del">
          <ac:chgData name="Loginov, Vladimir" userId="3f5b698c-61e2-434c-9ea6-e6e1fcbdc366" providerId="ADAL" clId="{FB69B1D2-C040-451B-B97E-B52A249AEB76}" dt="2021-02-10T15:38:18.151" v="17266"/>
          <ac:spMkLst>
            <pc:docMk/>
            <pc:sldMk cId="80397305" sldId="310"/>
            <ac:spMk id="3" creationId="{EA0B0010-43D9-4FA0-8FC5-3C06062533F0}"/>
          </ac:spMkLst>
        </pc:spChg>
        <pc:picChg chg="add mod">
          <ac:chgData name="Loginov, Vladimir" userId="3f5b698c-61e2-434c-9ea6-e6e1fcbdc366" providerId="ADAL" clId="{FB69B1D2-C040-451B-B97E-B52A249AEB76}" dt="2021-02-10T15:38:20.730" v="17267" actId="1076"/>
          <ac:picMkLst>
            <pc:docMk/>
            <pc:sldMk cId="80397305" sldId="310"/>
            <ac:picMk id="4" creationId="{8AF7C4B7-840F-4EFC-A1CD-38B41BDAF2AC}"/>
          </ac:picMkLst>
        </pc:picChg>
      </pc:sldChg>
      <pc:sldChg chg="addSp modSp new del mod">
        <pc:chgData name="Loginov, Vladimir" userId="3f5b698c-61e2-434c-9ea6-e6e1fcbdc366" providerId="ADAL" clId="{FB69B1D2-C040-451B-B97E-B52A249AEB76}" dt="2021-01-27T14:50:39.606" v="17187" actId="47"/>
        <pc:sldMkLst>
          <pc:docMk/>
          <pc:sldMk cId="1917683443" sldId="310"/>
        </pc:sldMkLst>
        <pc:graphicFrameChg chg="add modGraphic">
          <ac:chgData name="Loginov, Vladimir" userId="3f5b698c-61e2-434c-9ea6-e6e1fcbdc366" providerId="ADAL" clId="{FB69B1D2-C040-451B-B97E-B52A249AEB76}" dt="2021-01-27T14:50:29.633" v="17186" actId="27022"/>
          <ac:graphicFrameMkLst>
            <pc:docMk/>
            <pc:sldMk cId="1917683443" sldId="310"/>
            <ac:graphicFrameMk id="5" creationId="{822DF36D-CA53-496B-9ABB-FE730F03259F}"/>
          </ac:graphicFrameMkLst>
        </pc:graphicFrameChg>
      </pc:sldChg>
      <pc:sldChg chg="addSp delSp modSp new mod modNotesTx">
        <pc:chgData name="Loginov, Vladimir" userId="3f5b698c-61e2-434c-9ea6-e6e1fcbdc366" providerId="ADAL" clId="{FB69B1D2-C040-451B-B97E-B52A249AEB76}" dt="2021-02-10T15:40:20.785" v="17280" actId="20577"/>
        <pc:sldMkLst>
          <pc:docMk/>
          <pc:sldMk cId="4028408654" sldId="311"/>
        </pc:sldMkLst>
        <pc:spChg chg="del">
          <ac:chgData name="Loginov, Vladimir" userId="3f5b698c-61e2-434c-9ea6-e6e1fcbdc366" providerId="ADAL" clId="{FB69B1D2-C040-451B-B97E-B52A249AEB76}" dt="2021-02-10T15:39:31.374" v="17276" actId="478"/>
          <ac:spMkLst>
            <pc:docMk/>
            <pc:sldMk cId="4028408654" sldId="311"/>
            <ac:spMk id="2" creationId="{6028E581-3C0A-4B64-8B8F-90724D9256D1}"/>
          </ac:spMkLst>
        </pc:spChg>
        <pc:spChg chg="del">
          <ac:chgData name="Loginov, Vladimir" userId="3f5b698c-61e2-434c-9ea6-e6e1fcbdc366" providerId="ADAL" clId="{FB69B1D2-C040-451B-B97E-B52A249AEB76}" dt="2021-02-10T15:39:09.025" v="17269"/>
          <ac:spMkLst>
            <pc:docMk/>
            <pc:sldMk cId="4028408654" sldId="311"/>
            <ac:spMk id="3" creationId="{9A1B4300-A68D-4CDA-8FF9-CAC418F51982}"/>
          </ac:spMkLst>
        </pc:spChg>
        <pc:picChg chg="add mod">
          <ac:chgData name="Loginov, Vladimir" userId="3f5b698c-61e2-434c-9ea6-e6e1fcbdc366" providerId="ADAL" clId="{FB69B1D2-C040-451B-B97E-B52A249AEB76}" dt="2021-02-10T15:39:20.039" v="17275" actId="1076"/>
          <ac:picMkLst>
            <pc:docMk/>
            <pc:sldMk cId="4028408654" sldId="311"/>
            <ac:picMk id="5" creationId="{BC6FCCAD-A5C9-4358-B68B-A6F6304D84A3}"/>
          </ac:picMkLst>
        </pc:picChg>
      </pc:sldChg>
      <pc:sldChg chg="addSp delSp modSp new mod ord">
        <pc:chgData name="Loginov, Vladimir" userId="3f5b698c-61e2-434c-9ea6-e6e1fcbdc366" providerId="ADAL" clId="{FB69B1D2-C040-451B-B97E-B52A249AEB76}" dt="2021-02-12T08:11:27.283" v="18104"/>
        <pc:sldMkLst>
          <pc:docMk/>
          <pc:sldMk cId="4235185424" sldId="312"/>
        </pc:sldMkLst>
        <pc:spChg chg="mod">
          <ac:chgData name="Loginov, Vladimir" userId="3f5b698c-61e2-434c-9ea6-e6e1fcbdc366" providerId="ADAL" clId="{FB69B1D2-C040-451B-B97E-B52A249AEB76}" dt="2021-02-12T08:09:52.142" v="18023" actId="20577"/>
          <ac:spMkLst>
            <pc:docMk/>
            <pc:sldMk cId="4235185424" sldId="312"/>
            <ac:spMk id="2" creationId="{C90D585A-D784-461F-A6D0-A1E2FE77FC14}"/>
          </ac:spMkLst>
        </pc:spChg>
        <pc:spChg chg="del">
          <ac:chgData name="Loginov, Vladimir" userId="3f5b698c-61e2-434c-9ea6-e6e1fcbdc366" providerId="ADAL" clId="{FB69B1D2-C040-451B-B97E-B52A249AEB76}" dt="2021-02-12T08:09:30.393" v="17995"/>
          <ac:spMkLst>
            <pc:docMk/>
            <pc:sldMk cId="4235185424" sldId="312"/>
            <ac:spMk id="3" creationId="{63A667ED-628E-464E-AACB-C8D6DE5C3834}"/>
          </ac:spMkLst>
        </pc:spChg>
        <pc:spChg chg="add mod">
          <ac:chgData name="Loginov, Vladimir" userId="3f5b698c-61e2-434c-9ea6-e6e1fcbdc366" providerId="ADAL" clId="{FB69B1D2-C040-451B-B97E-B52A249AEB76}" dt="2021-02-12T08:11:14.387" v="18102" actId="403"/>
          <ac:spMkLst>
            <pc:docMk/>
            <pc:sldMk cId="4235185424" sldId="312"/>
            <ac:spMk id="4" creationId="{D02A199C-E63D-4C87-A4C7-D2E73F3945C3}"/>
          </ac:spMkLst>
        </pc:spChg>
        <pc:picChg chg="add mod">
          <ac:chgData name="Loginov, Vladimir" userId="3f5b698c-61e2-434c-9ea6-e6e1fcbdc366" providerId="ADAL" clId="{FB69B1D2-C040-451B-B97E-B52A249AEB76}" dt="2021-02-12T08:09:56.046" v="18024" actId="14100"/>
          <ac:picMkLst>
            <pc:docMk/>
            <pc:sldMk cId="4235185424" sldId="312"/>
            <ac:picMk id="1026" creationId="{9F63D1F7-90F0-4706-A5BD-F937841AE0E9}"/>
          </ac:picMkLst>
        </pc:picChg>
      </pc:sldChg>
      <pc:sldChg chg="modSp add mod ord">
        <pc:chgData name="Loginov, Vladimir" userId="3f5b698c-61e2-434c-9ea6-e6e1fcbdc366" providerId="ADAL" clId="{FB69B1D2-C040-451B-B97E-B52A249AEB76}" dt="2021-02-12T08:11:27.283" v="18104"/>
        <pc:sldMkLst>
          <pc:docMk/>
          <pc:sldMk cId="2836117974" sldId="313"/>
        </pc:sldMkLst>
        <pc:spChg chg="mod">
          <ac:chgData name="Loginov, Vladimir" userId="3f5b698c-61e2-434c-9ea6-e6e1fcbdc366" providerId="ADAL" clId="{FB69B1D2-C040-451B-B97E-B52A249AEB76}" dt="2021-02-12T08:09:44.302" v="18014" actId="20577"/>
          <ac:spMkLst>
            <pc:docMk/>
            <pc:sldMk cId="2836117974" sldId="313"/>
            <ac:spMk id="3" creationId="{08B791A4-BEDD-48FA-B908-BAD0081E6518}"/>
          </ac:spMkLst>
        </pc:spChg>
      </pc:sldChg>
      <pc:sldChg chg="modSp add mod">
        <pc:chgData name="Loginov, Vladimir" userId="3f5b698c-61e2-434c-9ea6-e6e1fcbdc366" providerId="ADAL" clId="{FB69B1D2-C040-451B-B97E-B52A249AEB76}" dt="2021-02-12T08:25:45.970" v="18182" actId="6549"/>
        <pc:sldMkLst>
          <pc:docMk/>
          <pc:sldMk cId="1077486391" sldId="314"/>
        </pc:sldMkLst>
        <pc:spChg chg="mod">
          <ac:chgData name="Loginov, Vladimir" userId="3f5b698c-61e2-434c-9ea6-e6e1fcbdc366" providerId="ADAL" clId="{FB69B1D2-C040-451B-B97E-B52A249AEB76}" dt="2021-02-12T08:25:45.970" v="18182" actId="6549"/>
          <ac:spMkLst>
            <pc:docMk/>
            <pc:sldMk cId="1077486391" sldId="314"/>
            <ac:spMk id="3" creationId="{08B791A4-BEDD-48FA-B908-BAD0081E6518}"/>
          </ac:spMkLst>
        </pc:spChg>
      </pc:sldChg>
      <pc:sldChg chg="addSp delSp modSp add mod">
        <pc:chgData name="Loginov, Vladimir" userId="3f5b698c-61e2-434c-9ea6-e6e1fcbdc366" providerId="ADAL" clId="{FB69B1D2-C040-451B-B97E-B52A249AEB76}" dt="2021-02-12T08:33:58.516" v="18426" actId="478"/>
        <pc:sldMkLst>
          <pc:docMk/>
          <pc:sldMk cId="2196642766" sldId="315"/>
        </pc:sldMkLst>
        <pc:spChg chg="mod">
          <ac:chgData name="Loginov, Vladimir" userId="3f5b698c-61e2-434c-9ea6-e6e1fcbdc366" providerId="ADAL" clId="{FB69B1D2-C040-451B-B97E-B52A249AEB76}" dt="2021-02-12T08:25:52.297" v="18194" actId="20577"/>
          <ac:spMkLst>
            <pc:docMk/>
            <pc:sldMk cId="2196642766" sldId="315"/>
            <ac:spMk id="2" creationId="{C90D585A-D784-461F-A6D0-A1E2FE77FC14}"/>
          </ac:spMkLst>
        </pc:spChg>
        <pc:spChg chg="add del mod">
          <ac:chgData name="Loginov, Vladimir" userId="3f5b698c-61e2-434c-9ea6-e6e1fcbdc366" providerId="ADAL" clId="{FB69B1D2-C040-451B-B97E-B52A249AEB76}" dt="2021-02-12T08:32:07.314" v="18411"/>
          <ac:spMkLst>
            <pc:docMk/>
            <pc:sldMk cId="2196642766" sldId="315"/>
            <ac:spMk id="3" creationId="{676F2F02-8FD3-499E-AD0D-94227A47FCDA}"/>
          </ac:spMkLst>
        </pc:spChg>
        <pc:spChg chg="mod">
          <ac:chgData name="Loginov, Vladimir" userId="3f5b698c-61e2-434c-9ea6-e6e1fcbdc366" providerId="ADAL" clId="{FB69B1D2-C040-451B-B97E-B52A249AEB76}" dt="2021-02-12T08:27:40.389" v="18410"/>
          <ac:spMkLst>
            <pc:docMk/>
            <pc:sldMk cId="2196642766" sldId="315"/>
            <ac:spMk id="4" creationId="{D02A199C-E63D-4C87-A4C7-D2E73F3945C3}"/>
          </ac:spMkLst>
        </pc:spChg>
        <pc:spChg chg="add del mod">
          <ac:chgData name="Loginov, Vladimir" userId="3f5b698c-61e2-434c-9ea6-e6e1fcbdc366" providerId="ADAL" clId="{FB69B1D2-C040-451B-B97E-B52A249AEB76}" dt="2021-02-12T08:33:58.516" v="18426" actId="478"/>
          <ac:spMkLst>
            <pc:docMk/>
            <pc:sldMk cId="2196642766" sldId="315"/>
            <ac:spMk id="7" creationId="{511C600F-8162-42DF-8807-7C626410C7B5}"/>
          </ac:spMkLst>
        </pc:spChg>
        <pc:picChg chg="add del mod">
          <ac:chgData name="Loginov, Vladimir" userId="3f5b698c-61e2-434c-9ea6-e6e1fcbdc366" providerId="ADAL" clId="{FB69B1D2-C040-451B-B97E-B52A249AEB76}" dt="2021-02-12T08:32:24.330" v="18413" actId="478"/>
          <ac:picMkLst>
            <pc:docMk/>
            <pc:sldMk cId="2196642766" sldId="315"/>
            <ac:picMk id="5" creationId="{45919554-5EBF-4CF2-82FE-A4ED7A4F5993}"/>
          </ac:picMkLst>
        </pc:picChg>
        <pc:picChg chg="add mod modCrop">
          <ac:chgData name="Loginov, Vladimir" userId="3f5b698c-61e2-434c-9ea6-e6e1fcbdc366" providerId="ADAL" clId="{FB69B1D2-C040-451B-B97E-B52A249AEB76}" dt="2021-02-12T08:33:56.060" v="18425" actId="1076"/>
          <ac:picMkLst>
            <pc:docMk/>
            <pc:sldMk cId="2196642766" sldId="315"/>
            <ac:picMk id="8" creationId="{7292534C-9932-4905-A7AA-8D535F53D891}"/>
          </ac:picMkLst>
        </pc:picChg>
        <pc:picChg chg="del">
          <ac:chgData name="Loginov, Vladimir" userId="3f5b698c-61e2-434c-9ea6-e6e1fcbdc366" providerId="ADAL" clId="{FB69B1D2-C040-451B-B97E-B52A249AEB76}" dt="2021-02-12T08:26:12.086" v="18236" actId="478"/>
          <ac:picMkLst>
            <pc:docMk/>
            <pc:sldMk cId="2196642766" sldId="315"/>
            <ac:picMk id="1026" creationId="{9F63D1F7-90F0-4706-A5BD-F937841AE0E9}"/>
          </ac:picMkLst>
        </pc:picChg>
      </pc:sldChg>
      <pc:sldChg chg="add del">
        <pc:chgData name="Loginov, Vladimir" userId="3f5b698c-61e2-434c-9ea6-e6e1fcbdc366" providerId="ADAL" clId="{FB69B1D2-C040-451B-B97E-B52A249AEB76}" dt="2021-02-12T08:27:34.410" v="18408"/>
        <pc:sldMkLst>
          <pc:docMk/>
          <pc:sldMk cId="2304116407" sldId="316"/>
        </pc:sldMkLst>
      </pc:sldChg>
      <pc:sldChg chg="modSp add mod">
        <pc:chgData name="Loginov, Vladimir" userId="3f5b698c-61e2-434c-9ea6-e6e1fcbdc366" providerId="ADAL" clId="{FB69B1D2-C040-451B-B97E-B52A249AEB76}" dt="2021-02-12T08:41:28.855" v="18470" actId="20577"/>
        <pc:sldMkLst>
          <pc:docMk/>
          <pc:sldMk cId="2639260964" sldId="316"/>
        </pc:sldMkLst>
        <pc:spChg chg="mod">
          <ac:chgData name="Loginov, Vladimir" userId="3f5b698c-61e2-434c-9ea6-e6e1fcbdc366" providerId="ADAL" clId="{FB69B1D2-C040-451B-B97E-B52A249AEB76}" dt="2021-02-12T08:41:28.855" v="18470" actId="20577"/>
          <ac:spMkLst>
            <pc:docMk/>
            <pc:sldMk cId="2639260964" sldId="316"/>
            <ac:spMk id="3" creationId="{08B791A4-BEDD-48FA-B908-BAD0081E6518}"/>
          </ac:spMkLst>
        </pc:spChg>
      </pc:sldChg>
      <pc:sldChg chg="addSp delSp add del mod">
        <pc:chgData name="Loginov, Vladimir" userId="3f5b698c-61e2-434c-9ea6-e6e1fcbdc366" providerId="ADAL" clId="{FB69B1D2-C040-451B-B97E-B52A249AEB76}" dt="2021-02-12T08:41:39.741" v="18473" actId="47"/>
        <pc:sldMkLst>
          <pc:docMk/>
          <pc:sldMk cId="96291690" sldId="317"/>
        </pc:sldMkLst>
        <pc:picChg chg="add del">
          <ac:chgData name="Loginov, Vladimir" userId="3f5b698c-61e2-434c-9ea6-e6e1fcbdc366" providerId="ADAL" clId="{FB69B1D2-C040-451B-B97E-B52A249AEB76}" dt="2021-02-12T08:41:36.876" v="18472" actId="478"/>
          <ac:picMkLst>
            <pc:docMk/>
            <pc:sldMk cId="96291690" sldId="317"/>
            <ac:picMk id="8" creationId="{7292534C-9932-4905-A7AA-8D535F53D891}"/>
          </ac:picMkLst>
        </pc:picChg>
      </pc:sldChg>
      <pc:sldChg chg="add del">
        <pc:chgData name="Loginov, Vladimir" userId="3f5b698c-61e2-434c-9ea6-e6e1fcbdc366" providerId="ADAL" clId="{FB69B1D2-C040-451B-B97E-B52A249AEB76}" dt="2021-02-12T08:27:34.410" v="18408"/>
        <pc:sldMkLst>
          <pc:docMk/>
          <pc:sldMk cId="2626926978" sldId="317"/>
        </pc:sldMkLst>
      </pc:sldChg>
      <pc:sldMasterChg chg="delSp modSp mod modTransition delSldLayout modSldLayout">
        <pc:chgData name="Loginov, Vladimir" userId="3f5b698c-61e2-434c-9ea6-e6e1fcbdc366" providerId="ADAL" clId="{FB69B1D2-C040-451B-B97E-B52A249AEB76}" dt="2021-02-03T14:49:26.052" v="17237" actId="478"/>
        <pc:sldMasterMkLst>
          <pc:docMk/>
          <pc:sldMasterMk cId="1680629078" sldId="2147483684"/>
        </pc:sldMasterMkLst>
        <pc:spChg chg="del">
          <ac:chgData name="Loginov, Vladimir" userId="3f5b698c-61e2-434c-9ea6-e6e1fcbdc366" providerId="ADAL" clId="{FB69B1D2-C040-451B-B97E-B52A249AEB76}" dt="2021-02-03T14:47:24.262" v="17188" actId="478"/>
          <ac:spMkLst>
            <pc:docMk/>
            <pc:sldMasterMk cId="1680629078" sldId="2147483684"/>
            <ac:spMk id="8" creationId="{D272B893-3411-4154-A13D-8DB1F4E167A4}"/>
          </ac:spMkLst>
        </pc:spChg>
        <pc:spChg chg="mod">
          <ac:chgData name="Loginov, Vladimir" userId="3f5b698c-61e2-434c-9ea6-e6e1fcbdc366" providerId="ADAL" clId="{FB69B1D2-C040-451B-B97E-B52A249AEB76}" dt="2020-12-15T10:20:14.292" v="7147" actId="20577"/>
          <ac:spMkLst>
            <pc:docMk/>
            <pc:sldMasterMk cId="1680629078" sldId="2147483684"/>
            <ac:spMk id="9" creationId="{8A75CF89-9B1A-49AA-8C1C-7280637B6567}"/>
          </ac:spMkLst>
        </pc:spChg>
        <pc:sldLayoutChg chg="modTransition">
          <pc:chgData name="Loginov, Vladimir" userId="3f5b698c-61e2-434c-9ea6-e6e1fcbdc366" providerId="ADAL" clId="{FB69B1D2-C040-451B-B97E-B52A249AEB76}" dt="2020-12-08T08:34:41.199" v="0"/>
          <pc:sldLayoutMkLst>
            <pc:docMk/>
            <pc:sldMasterMk cId="1680629078" sldId="2147483684"/>
            <pc:sldLayoutMk cId="622294778" sldId="2147483685"/>
          </pc:sldLayoutMkLst>
        </pc:sldLayoutChg>
        <pc:sldLayoutChg chg="modTransition">
          <pc:chgData name="Loginov, Vladimir" userId="3f5b698c-61e2-434c-9ea6-e6e1fcbdc366" providerId="ADAL" clId="{FB69B1D2-C040-451B-B97E-B52A249AEB76}" dt="2020-12-08T08:34:41.199" v="0"/>
          <pc:sldLayoutMkLst>
            <pc:docMk/>
            <pc:sldMasterMk cId="1680629078" sldId="2147483684"/>
            <pc:sldLayoutMk cId="28260325" sldId="2147483686"/>
          </pc:sldLayoutMkLst>
        </pc:sldLayoutChg>
        <pc:sldLayoutChg chg="modTransition">
          <pc:chgData name="Loginov, Vladimir" userId="3f5b698c-61e2-434c-9ea6-e6e1fcbdc366" providerId="ADAL" clId="{FB69B1D2-C040-451B-B97E-B52A249AEB76}" dt="2020-12-08T08:34:41.199" v="0"/>
          <pc:sldLayoutMkLst>
            <pc:docMk/>
            <pc:sldMasterMk cId="1680629078" sldId="2147483684"/>
            <pc:sldLayoutMk cId="800967860" sldId="2147483687"/>
          </pc:sldLayoutMkLst>
        </pc:sldLayoutChg>
        <pc:sldLayoutChg chg="modTransition">
          <pc:chgData name="Loginov, Vladimir" userId="3f5b698c-61e2-434c-9ea6-e6e1fcbdc366" providerId="ADAL" clId="{FB69B1D2-C040-451B-B97E-B52A249AEB76}" dt="2020-12-08T08:34:41.199" v="0"/>
          <pc:sldLayoutMkLst>
            <pc:docMk/>
            <pc:sldMasterMk cId="1680629078" sldId="2147483684"/>
            <pc:sldLayoutMk cId="1353810134" sldId="2147483688"/>
          </pc:sldLayoutMkLst>
        </pc:sldLayoutChg>
        <pc:sldLayoutChg chg="modTransition">
          <pc:chgData name="Loginov, Vladimir" userId="3f5b698c-61e2-434c-9ea6-e6e1fcbdc366" providerId="ADAL" clId="{FB69B1D2-C040-451B-B97E-B52A249AEB76}" dt="2020-12-08T08:34:41.199" v="0"/>
          <pc:sldLayoutMkLst>
            <pc:docMk/>
            <pc:sldMasterMk cId="1680629078" sldId="2147483684"/>
            <pc:sldLayoutMk cId="2994193750" sldId="2147483689"/>
          </pc:sldLayoutMkLst>
        </pc:sldLayoutChg>
        <pc:sldLayoutChg chg="modTransition">
          <pc:chgData name="Loginov, Vladimir" userId="3f5b698c-61e2-434c-9ea6-e6e1fcbdc366" providerId="ADAL" clId="{FB69B1D2-C040-451B-B97E-B52A249AEB76}" dt="2020-12-08T08:34:41.199" v="0"/>
          <pc:sldLayoutMkLst>
            <pc:docMk/>
            <pc:sldMasterMk cId="1680629078" sldId="2147483684"/>
            <pc:sldLayoutMk cId="673697376" sldId="2147483690"/>
          </pc:sldLayoutMkLst>
        </pc:sldLayoutChg>
        <pc:sldLayoutChg chg="modTransition">
          <pc:chgData name="Loginov, Vladimir" userId="3f5b698c-61e2-434c-9ea6-e6e1fcbdc366" providerId="ADAL" clId="{FB69B1D2-C040-451B-B97E-B52A249AEB76}" dt="2020-12-08T08:34:41.199" v="0"/>
          <pc:sldLayoutMkLst>
            <pc:docMk/>
            <pc:sldMasterMk cId="1680629078" sldId="2147483684"/>
            <pc:sldLayoutMk cId="1351231069" sldId="2147483691"/>
          </pc:sldLayoutMkLst>
        </pc:sldLayoutChg>
        <pc:sldLayoutChg chg="modTransition">
          <pc:chgData name="Loginov, Vladimir" userId="3f5b698c-61e2-434c-9ea6-e6e1fcbdc366" providerId="ADAL" clId="{FB69B1D2-C040-451B-B97E-B52A249AEB76}" dt="2020-12-08T08:34:41.199" v="0"/>
          <pc:sldLayoutMkLst>
            <pc:docMk/>
            <pc:sldMasterMk cId="1680629078" sldId="2147483684"/>
            <pc:sldLayoutMk cId="1385585939" sldId="2147483692"/>
          </pc:sldLayoutMkLst>
        </pc:sldLayoutChg>
        <pc:sldLayoutChg chg="modTransition">
          <pc:chgData name="Loginov, Vladimir" userId="3f5b698c-61e2-434c-9ea6-e6e1fcbdc366" providerId="ADAL" clId="{FB69B1D2-C040-451B-B97E-B52A249AEB76}" dt="2020-12-08T08:34:41.199" v="0"/>
          <pc:sldLayoutMkLst>
            <pc:docMk/>
            <pc:sldMasterMk cId="1680629078" sldId="2147483684"/>
            <pc:sldLayoutMk cId="2223327063" sldId="2147483693"/>
          </pc:sldLayoutMkLst>
        </pc:sldLayoutChg>
        <pc:sldLayoutChg chg="modTransition">
          <pc:chgData name="Loginov, Vladimir" userId="3f5b698c-61e2-434c-9ea6-e6e1fcbdc366" providerId="ADAL" clId="{FB69B1D2-C040-451B-B97E-B52A249AEB76}" dt="2020-12-08T08:34:41.199" v="0"/>
          <pc:sldLayoutMkLst>
            <pc:docMk/>
            <pc:sldMasterMk cId="1680629078" sldId="2147483684"/>
            <pc:sldLayoutMk cId="2381475602" sldId="2147483694"/>
          </pc:sldLayoutMkLst>
        </pc:sldLayoutChg>
        <pc:sldLayoutChg chg="modTransition">
          <pc:chgData name="Loginov, Vladimir" userId="3f5b698c-61e2-434c-9ea6-e6e1fcbdc366" providerId="ADAL" clId="{FB69B1D2-C040-451B-B97E-B52A249AEB76}" dt="2020-12-08T08:34:41.199" v="0"/>
          <pc:sldLayoutMkLst>
            <pc:docMk/>
            <pc:sldMasterMk cId="1680629078" sldId="2147483684"/>
            <pc:sldLayoutMk cId="1979732396" sldId="2147483695"/>
          </pc:sldLayoutMkLst>
        </pc:sldLayoutChg>
        <pc:sldLayoutChg chg="modTransition">
          <pc:chgData name="Loginov, Vladimir" userId="3f5b698c-61e2-434c-9ea6-e6e1fcbdc366" providerId="ADAL" clId="{FB69B1D2-C040-451B-B97E-B52A249AEB76}" dt="2020-12-08T08:34:41.199" v="0"/>
          <pc:sldLayoutMkLst>
            <pc:docMk/>
            <pc:sldMasterMk cId="1680629078" sldId="2147483684"/>
            <pc:sldLayoutMk cId="946770630" sldId="2147483696"/>
          </pc:sldLayoutMkLst>
        </pc:sldLayoutChg>
        <pc:sldLayoutChg chg="modTransition">
          <pc:chgData name="Loginov, Vladimir" userId="3f5b698c-61e2-434c-9ea6-e6e1fcbdc366" providerId="ADAL" clId="{FB69B1D2-C040-451B-B97E-B52A249AEB76}" dt="2020-12-08T08:34:41.199" v="0"/>
          <pc:sldLayoutMkLst>
            <pc:docMk/>
            <pc:sldMasterMk cId="1680629078" sldId="2147483684"/>
            <pc:sldLayoutMk cId="4071121806" sldId="2147483697"/>
          </pc:sldLayoutMkLst>
        </pc:sldLayoutChg>
        <pc:sldLayoutChg chg="delSp modSp mod modTransition">
          <pc:chgData name="Loginov, Vladimir" userId="3f5b698c-61e2-434c-9ea6-e6e1fcbdc366" providerId="ADAL" clId="{FB69B1D2-C040-451B-B97E-B52A249AEB76}" dt="2021-02-03T14:47:49.429" v="17205" actId="478"/>
          <pc:sldLayoutMkLst>
            <pc:docMk/>
            <pc:sldMasterMk cId="1680629078" sldId="2147483684"/>
            <pc:sldLayoutMk cId="3457866084" sldId="2147483698"/>
          </pc:sldLayoutMkLst>
          <pc:spChg chg="del">
            <ac:chgData name="Loginov, Vladimir" userId="3f5b698c-61e2-434c-9ea6-e6e1fcbdc366" providerId="ADAL" clId="{FB69B1D2-C040-451B-B97E-B52A249AEB76}" dt="2021-02-03T14:47:49.429" v="17205" actId="478"/>
            <ac:spMkLst>
              <pc:docMk/>
              <pc:sldMasterMk cId="1680629078" sldId="2147483684"/>
              <pc:sldLayoutMk cId="3457866084" sldId="2147483698"/>
              <ac:spMk id="9" creationId="{7DFBDE8F-8844-4DFF-BA21-35B58CB1D8AF}"/>
            </ac:spMkLst>
          </pc:spChg>
          <pc:spChg chg="mod">
            <ac:chgData name="Loginov, Vladimir" userId="3f5b698c-61e2-434c-9ea6-e6e1fcbdc366" providerId="ADAL" clId="{FB69B1D2-C040-451B-B97E-B52A249AEB76}" dt="2021-02-03T14:47:45.934" v="17204" actId="20577"/>
            <ac:spMkLst>
              <pc:docMk/>
              <pc:sldMasterMk cId="1680629078" sldId="2147483684"/>
              <pc:sldLayoutMk cId="3457866084" sldId="2147483698"/>
              <ac:spMk id="10" creationId="{D575CFAC-8A95-416C-AF0A-BE82C31DD56A}"/>
            </ac:spMkLst>
          </pc:spChg>
        </pc:sldLayoutChg>
        <pc:sldLayoutChg chg="modTransition">
          <pc:chgData name="Loginov, Vladimir" userId="3f5b698c-61e2-434c-9ea6-e6e1fcbdc366" providerId="ADAL" clId="{FB69B1D2-C040-451B-B97E-B52A249AEB76}" dt="2020-12-08T08:34:41.199" v="0"/>
          <pc:sldLayoutMkLst>
            <pc:docMk/>
            <pc:sldMasterMk cId="1680629078" sldId="2147483684"/>
            <pc:sldLayoutMk cId="2124908124" sldId="2147483699"/>
          </pc:sldLayoutMkLst>
        </pc:sldLayoutChg>
        <pc:sldLayoutChg chg="addSp delSp modSp mod modTransition">
          <pc:chgData name="Loginov, Vladimir" userId="3f5b698c-61e2-434c-9ea6-e6e1fcbdc366" providerId="ADAL" clId="{FB69B1D2-C040-451B-B97E-B52A249AEB76}" dt="2021-02-03T14:48:51.373" v="17229"/>
          <pc:sldLayoutMkLst>
            <pc:docMk/>
            <pc:sldMasterMk cId="1680629078" sldId="2147483684"/>
            <pc:sldLayoutMk cId="3937723384" sldId="2147483700"/>
          </pc:sldLayoutMkLst>
          <pc:spChg chg="add del">
            <ac:chgData name="Loginov, Vladimir" userId="3f5b698c-61e2-434c-9ea6-e6e1fcbdc366" providerId="ADAL" clId="{FB69B1D2-C040-451B-B97E-B52A249AEB76}" dt="2021-02-03T14:48:46.797" v="17226" actId="478"/>
            <ac:spMkLst>
              <pc:docMk/>
              <pc:sldMasterMk cId="1680629078" sldId="2147483684"/>
              <pc:sldLayoutMk cId="3937723384" sldId="2147483700"/>
              <ac:spMk id="5" creationId="{3CEB7CF4-6E59-4F58-B339-D2AEFB0D202B}"/>
            </ac:spMkLst>
          </pc:spChg>
          <pc:spChg chg="del mod">
            <ac:chgData name="Loginov, Vladimir" userId="3f5b698c-61e2-434c-9ea6-e6e1fcbdc366" providerId="ADAL" clId="{FB69B1D2-C040-451B-B97E-B52A249AEB76}" dt="2021-02-03T14:48:51.373" v="17229"/>
            <ac:spMkLst>
              <pc:docMk/>
              <pc:sldMasterMk cId="1680629078" sldId="2147483684"/>
              <pc:sldLayoutMk cId="3937723384" sldId="2147483700"/>
              <ac:spMk id="8" creationId="{BF1CF056-9D11-4F80-AB2B-5694DFB8A527}"/>
            </ac:spMkLst>
          </pc:spChg>
          <pc:spChg chg="mod">
            <ac:chgData name="Loginov, Vladimir" userId="3f5b698c-61e2-434c-9ea6-e6e1fcbdc366" providerId="ADAL" clId="{FB69B1D2-C040-451B-B97E-B52A249AEB76}" dt="2021-02-03T14:48:37.530" v="17223" actId="20577"/>
            <ac:spMkLst>
              <pc:docMk/>
              <pc:sldMasterMk cId="1680629078" sldId="2147483684"/>
              <pc:sldLayoutMk cId="3937723384" sldId="2147483700"/>
              <ac:spMk id="9" creationId="{9FD4934B-0E18-43C3-ABD3-375F5EB746E2}"/>
            </ac:spMkLst>
          </pc:spChg>
        </pc:sldLayoutChg>
        <pc:sldLayoutChg chg="delSp modSp mod modTransition">
          <pc:chgData name="Loginov, Vladimir" userId="3f5b698c-61e2-434c-9ea6-e6e1fcbdc366" providerId="ADAL" clId="{FB69B1D2-C040-451B-B97E-B52A249AEB76}" dt="2021-02-03T14:49:26.052" v="17237" actId="478"/>
          <pc:sldLayoutMkLst>
            <pc:docMk/>
            <pc:sldMasterMk cId="1680629078" sldId="2147483684"/>
            <pc:sldLayoutMk cId="4250493592" sldId="2147483701"/>
          </pc:sldLayoutMkLst>
          <pc:spChg chg="del">
            <ac:chgData name="Loginov, Vladimir" userId="3f5b698c-61e2-434c-9ea6-e6e1fcbdc366" providerId="ADAL" clId="{FB69B1D2-C040-451B-B97E-B52A249AEB76}" dt="2021-02-03T14:49:26.052" v="17237" actId="478"/>
            <ac:spMkLst>
              <pc:docMk/>
              <pc:sldMasterMk cId="1680629078" sldId="2147483684"/>
              <pc:sldLayoutMk cId="4250493592" sldId="2147483701"/>
              <ac:spMk id="8" creationId="{BF1CF056-9D11-4F80-AB2B-5694DFB8A527}"/>
            </ac:spMkLst>
          </pc:spChg>
          <pc:spChg chg="mod">
            <ac:chgData name="Loginov, Vladimir" userId="3f5b698c-61e2-434c-9ea6-e6e1fcbdc366" providerId="ADAL" clId="{FB69B1D2-C040-451B-B97E-B52A249AEB76}" dt="2021-02-03T14:49:23.425" v="17236"/>
            <ac:spMkLst>
              <pc:docMk/>
              <pc:sldMasterMk cId="1680629078" sldId="2147483684"/>
              <pc:sldLayoutMk cId="4250493592" sldId="2147483701"/>
              <ac:spMk id="9" creationId="{9FD4934B-0E18-43C3-ABD3-375F5EB746E2}"/>
            </ac:spMkLst>
          </pc:spChg>
        </pc:sldLayoutChg>
        <pc:sldLayoutChg chg="delSp modSp mod modTransition">
          <pc:chgData name="Loginov, Vladimir" userId="3f5b698c-61e2-434c-9ea6-e6e1fcbdc366" providerId="ADAL" clId="{FB69B1D2-C040-451B-B97E-B52A249AEB76}" dt="2021-02-03T14:49:19.153" v="17235"/>
          <pc:sldLayoutMkLst>
            <pc:docMk/>
            <pc:sldMasterMk cId="1680629078" sldId="2147483684"/>
            <pc:sldLayoutMk cId="4099553288" sldId="2147483702"/>
          </pc:sldLayoutMkLst>
          <pc:spChg chg="del">
            <ac:chgData name="Loginov, Vladimir" userId="3f5b698c-61e2-434c-9ea6-e6e1fcbdc366" providerId="ADAL" clId="{FB69B1D2-C040-451B-B97E-B52A249AEB76}" dt="2021-02-03T14:49:16.631" v="17234" actId="478"/>
            <ac:spMkLst>
              <pc:docMk/>
              <pc:sldMasterMk cId="1680629078" sldId="2147483684"/>
              <pc:sldLayoutMk cId="4099553288" sldId="2147483702"/>
              <ac:spMk id="8" creationId="{BF1CF056-9D11-4F80-AB2B-5694DFB8A527}"/>
            </ac:spMkLst>
          </pc:spChg>
          <pc:spChg chg="mod">
            <ac:chgData name="Loginov, Vladimir" userId="3f5b698c-61e2-434c-9ea6-e6e1fcbdc366" providerId="ADAL" clId="{FB69B1D2-C040-451B-B97E-B52A249AEB76}" dt="2021-02-03T14:49:19.153" v="17235"/>
            <ac:spMkLst>
              <pc:docMk/>
              <pc:sldMasterMk cId="1680629078" sldId="2147483684"/>
              <pc:sldLayoutMk cId="4099553288" sldId="2147483702"/>
              <ac:spMk id="9" creationId="{9FD4934B-0E18-43C3-ABD3-375F5EB746E2}"/>
            </ac:spMkLst>
          </pc:spChg>
        </pc:sldLayoutChg>
        <pc:sldLayoutChg chg="modTransition">
          <pc:chgData name="Loginov, Vladimir" userId="3f5b698c-61e2-434c-9ea6-e6e1fcbdc366" providerId="ADAL" clId="{FB69B1D2-C040-451B-B97E-B52A249AEB76}" dt="2020-12-08T08:34:41.199" v="0"/>
          <pc:sldLayoutMkLst>
            <pc:docMk/>
            <pc:sldMasterMk cId="1680629078" sldId="2147483684"/>
            <pc:sldLayoutMk cId="3082106343" sldId="2147483703"/>
          </pc:sldLayoutMkLst>
        </pc:sldLayoutChg>
        <pc:sldLayoutChg chg="modTransition">
          <pc:chgData name="Loginov, Vladimir" userId="3f5b698c-61e2-434c-9ea6-e6e1fcbdc366" providerId="ADAL" clId="{FB69B1D2-C040-451B-B97E-B52A249AEB76}" dt="2020-12-08T08:34:41.199" v="0"/>
          <pc:sldLayoutMkLst>
            <pc:docMk/>
            <pc:sldMasterMk cId="1680629078" sldId="2147483684"/>
            <pc:sldLayoutMk cId="322934129" sldId="2147483704"/>
          </pc:sldLayoutMkLst>
        </pc:sldLayoutChg>
        <pc:sldLayoutChg chg="delSp modSp mod modTransition">
          <pc:chgData name="Loginov, Vladimir" userId="3f5b698c-61e2-434c-9ea6-e6e1fcbdc366" providerId="ADAL" clId="{FB69B1D2-C040-451B-B97E-B52A249AEB76}" dt="2021-02-03T14:49:10.578" v="17233"/>
          <pc:sldLayoutMkLst>
            <pc:docMk/>
            <pc:sldMasterMk cId="1680629078" sldId="2147483684"/>
            <pc:sldLayoutMk cId="2523315016" sldId="2147483705"/>
          </pc:sldLayoutMkLst>
          <pc:spChg chg="del mod">
            <ac:chgData name="Loginov, Vladimir" userId="3f5b698c-61e2-434c-9ea6-e6e1fcbdc366" providerId="ADAL" clId="{FB69B1D2-C040-451B-B97E-B52A249AEB76}" dt="2021-02-03T14:49:10.578" v="17233"/>
            <ac:spMkLst>
              <pc:docMk/>
              <pc:sldMasterMk cId="1680629078" sldId="2147483684"/>
              <pc:sldLayoutMk cId="2523315016" sldId="2147483705"/>
              <ac:spMk id="7" creationId="{F2B9AAD6-9860-4DB3-B7F8-14D9F7EC7EC8}"/>
            </ac:spMkLst>
          </pc:spChg>
          <pc:spChg chg="mod">
            <ac:chgData name="Loginov, Vladimir" userId="3f5b698c-61e2-434c-9ea6-e6e1fcbdc366" providerId="ADAL" clId="{FB69B1D2-C040-451B-B97E-B52A249AEB76}" dt="2021-02-03T14:49:05.922" v="17230"/>
            <ac:spMkLst>
              <pc:docMk/>
              <pc:sldMasterMk cId="1680629078" sldId="2147483684"/>
              <pc:sldLayoutMk cId="2523315016" sldId="2147483705"/>
              <ac:spMk id="8" creationId="{02595309-FEF7-41EA-9715-F4426DF07254}"/>
            </ac:spMkLst>
          </pc:spChg>
        </pc:sldLayoutChg>
        <pc:sldLayoutChg chg="modTransition">
          <pc:chgData name="Loginov, Vladimir" userId="3f5b698c-61e2-434c-9ea6-e6e1fcbdc366" providerId="ADAL" clId="{FB69B1D2-C040-451B-B97E-B52A249AEB76}" dt="2020-12-08T08:34:41.199" v="0"/>
          <pc:sldLayoutMkLst>
            <pc:docMk/>
            <pc:sldMasterMk cId="1680629078" sldId="2147483684"/>
            <pc:sldLayoutMk cId="3502069674" sldId="2147483706"/>
          </pc:sldLayoutMkLst>
        </pc:sldLayoutChg>
        <pc:sldLayoutChg chg="del">
          <pc:chgData name="Loginov, Vladimir" userId="3f5b698c-61e2-434c-9ea6-e6e1fcbdc366" providerId="ADAL" clId="{FB69B1D2-C040-451B-B97E-B52A249AEB76}" dt="2020-12-08T08:48:38.104" v="524" actId="2696"/>
          <pc:sldLayoutMkLst>
            <pc:docMk/>
            <pc:sldMasterMk cId="1680629078" sldId="2147483684"/>
            <pc:sldLayoutMk cId="4251669811" sldId="214748370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ECC5F-E243-4D46-8636-05407C0D35E2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A5649-E836-4CCC-83DF-B5F213B74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03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A5649-E836-4CCC-83DF-B5F213B749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72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A5649-E836-4CCC-83DF-B5F213B749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98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A5649-E836-4CCC-83DF-B5F213B749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53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A5649-E836-4CCC-83DF-B5F213B749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80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A5649-E836-4CCC-83DF-B5F213B749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94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A5649-E836-4CCC-83DF-B5F213B749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36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A5649-E836-4CCC-83DF-B5F213B749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30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A5649-E836-4CCC-83DF-B5F213B749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61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A5649-E836-4CCC-83DF-B5F213B749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3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A5649-E836-4CCC-83DF-B5F213B749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18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A5649-E836-4CCC-83DF-B5F213B749C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24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A5649-E836-4CCC-83DF-B5F213B749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09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A5649-E836-4CCC-83DF-B5F213B749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07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A5649-E836-4CCC-83DF-B5F213B749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77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A5649-E836-4CCC-83DF-B5F213B749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12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A5649-E836-4CCC-83DF-B5F213B749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3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A5649-E836-4CCC-83DF-B5F213B749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19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A5649-E836-4CCC-83DF-B5F213B749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50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A5649-E836-4CCC-83DF-B5F213B749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2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Blue 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E35751-F391-41AA-9B05-1647E37D235B}"/>
              </a:ext>
            </a:extLst>
          </p:cNvPr>
          <p:cNvSpPr/>
          <p:nvPr/>
        </p:nvSpPr>
        <p:spPr>
          <a:xfrm>
            <a:off x="860457" y="4951823"/>
            <a:ext cx="158111" cy="15811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F1866E-6300-47C1-B36B-E4F93E357EE1}"/>
              </a:ext>
            </a:extLst>
          </p:cNvPr>
          <p:cNvSpPr/>
          <p:nvPr/>
        </p:nvSpPr>
        <p:spPr>
          <a:xfrm>
            <a:off x="573803" y="5104242"/>
            <a:ext cx="286654" cy="286654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266AC4-1BB0-4DCC-B988-F338CCC87BB0}"/>
              </a:ext>
            </a:extLst>
          </p:cNvPr>
          <p:cNvSpPr/>
          <p:nvPr/>
        </p:nvSpPr>
        <p:spPr>
          <a:xfrm>
            <a:off x="861107" y="5390896"/>
            <a:ext cx="610214" cy="610214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200040-B841-47B7-8555-E0299CDC24FA}"/>
              </a:ext>
            </a:extLst>
          </p:cNvPr>
          <p:cNvSpPr/>
          <p:nvPr/>
        </p:nvSpPr>
        <p:spPr>
          <a:xfrm>
            <a:off x="1468406" y="0"/>
            <a:ext cx="3430768" cy="539087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AD8DF60-7E0A-43C5-81B6-9B3522A7A826}"/>
              </a:ext>
            </a:extLst>
          </p:cNvPr>
          <p:cNvGrpSpPr/>
          <p:nvPr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AC5EDAF-1FA5-4CEA-99CA-7D0E1F5DDF81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Intel Clear" panose="020B0604020203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731A324-874D-4D3D-95F1-8AE3303E2272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Intel Clear" panose="020B0604020203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34E3A93-BFC9-49AD-8CF7-7EDF2A13157E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Intel Clear" panose="020B0604020203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39DD8F2-C56B-454C-9A84-A663F83DB6CE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Intel Clear" panose="020B0604020203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E6BC2F-544E-4727-A6CC-2BE3B3E01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2536" y="1635111"/>
            <a:ext cx="9789007" cy="1874852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0B31C-0AD0-4CC0-BF2B-DECE53E66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2536" y="3602038"/>
            <a:ext cx="9789007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2825262-3F6E-4DC6-AA53-E30B25B158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3438" y="944163"/>
            <a:ext cx="9810362" cy="627700"/>
          </a:xfrm>
        </p:spPr>
        <p:txBody>
          <a:bodyPr anchor="b" anchorCtr="0">
            <a:normAutofit/>
          </a:bodyPr>
          <a:lstStyle>
            <a:lvl1pPr marL="0" indent="0">
              <a:buFontTx/>
              <a:buNone/>
              <a:defRPr sz="16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229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&amp;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35A4-51BC-4EA4-8E63-8A7D09FB8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1694"/>
            <a:ext cx="5429864" cy="11998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AEA0-8A4A-4395-842E-1588A8A29D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0999" y="2105680"/>
            <a:ext cx="5429865" cy="40957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66EBB2-584E-4CD8-BAAE-06D480D3A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495361"/>
            <a:ext cx="5429864" cy="530454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F6811E0-242E-4455-9E93-6248E7DEDA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26394" y="230287"/>
            <a:ext cx="5429250" cy="241068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9775C37-EE38-450C-8269-79E50F8E88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26138" y="2655075"/>
            <a:ext cx="5429250" cy="4700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DC24117-8044-4F60-A59D-9F61002D6C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3331781"/>
            <a:ext cx="5429250" cy="241068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05F9606-8CF6-4C56-B2B6-E8A04B25F1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4294" y="5767077"/>
            <a:ext cx="5429250" cy="4700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147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&amp; 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35A4-51BC-4EA4-8E63-8A7D09FB8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1694"/>
            <a:ext cx="5429864" cy="11998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AEA0-8A4A-4395-842E-1588A8A29D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0999" y="2105680"/>
            <a:ext cx="5429865" cy="40957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66EBB2-584E-4CD8-BAAE-06D480D3A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495361"/>
            <a:ext cx="5429864" cy="530454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F6811E0-242E-4455-9E93-6248E7DEDA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26394" y="0"/>
            <a:ext cx="5808406" cy="64007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73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F6811E0-242E-4455-9E93-6248E7DEDA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1734800" cy="64007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77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A8C51-69D0-4653-9DD4-C9657C856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A8B5C-DC90-4F60-9A7A-08826CF80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441833"/>
            <a:ext cx="10972800" cy="4241800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4C57F0-3964-4184-8486-C7C3D87AEA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5757203"/>
            <a:ext cx="10972800" cy="50165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112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A8C51-69D0-4653-9DD4-C9657C856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A8B5C-DC90-4F60-9A7A-08826CF80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441833"/>
            <a:ext cx="10972800" cy="4241800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4C57F0-3964-4184-8486-C7C3D87AEA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5757203"/>
            <a:ext cx="10972800" cy="501650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3DA6DA-63DC-460A-B2F4-6584E4114B06}"/>
              </a:ext>
            </a:extLst>
          </p:cNvPr>
          <p:cNvSpPr/>
          <p:nvPr/>
        </p:nvSpPr>
        <p:spPr>
          <a:xfrm>
            <a:off x="0" y="6400800"/>
            <a:ext cx="11734800" cy="45720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F26FFBC-3F56-4549-828C-9A20F03B19B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BB8918-321F-4814-85AD-F9F7A8C67AEF}"/>
              </a:ext>
            </a:extLst>
          </p:cNvPr>
          <p:cNvSpPr/>
          <p:nvPr/>
        </p:nvSpPr>
        <p:spPr>
          <a:xfrm>
            <a:off x="11734800" y="0"/>
            <a:ext cx="457200" cy="640080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75CFAC-8A95-416C-AF0A-BE82C31DD56A}"/>
              </a:ext>
            </a:extLst>
          </p:cNvPr>
          <p:cNvSpPr/>
          <p:nvPr/>
        </p:nvSpPr>
        <p:spPr>
          <a:xfrm>
            <a:off x="286365" y="6510549"/>
            <a:ext cx="1095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ea typeface="Intel Clear" panose="020B0604020203020204" pitchFamily="34" charset="0"/>
                <a:cs typeface="Times New Roman" panose="02020603050405020304" pitchFamily="18" charset="0"/>
              </a:rPr>
              <a:t>IOTG edge.ai DTA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1852F3-59BE-4CC1-B2BF-0FAA22504E8B}"/>
              </a:ext>
            </a:extLst>
          </p:cNvPr>
          <p:cNvSpPr txBox="1"/>
          <p:nvPr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 dirty="0" err="1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5786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A8C51-69D0-4653-9DD4-C9657C856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29178"/>
            <a:ext cx="10972800" cy="1199822"/>
          </a:xfrm>
        </p:spPr>
        <p:txBody>
          <a:bodyPr anchor="b" anchorCtr="0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A8B5C-DC90-4F60-9A7A-08826CF80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3449317"/>
            <a:ext cx="10972800" cy="681935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90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A8C51-69D0-4653-9DD4-C9657C856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29178"/>
            <a:ext cx="10972800" cy="1199822"/>
          </a:xfrm>
        </p:spPr>
        <p:txBody>
          <a:bodyPr anchor="b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A8B5C-DC90-4F60-9A7A-08826CF80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3449317"/>
            <a:ext cx="10972800" cy="681935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EB7CF4-6E59-4F58-B339-D2AEFB0D202B}"/>
              </a:ext>
            </a:extLst>
          </p:cNvPr>
          <p:cNvSpPr/>
          <p:nvPr userDrawn="1"/>
        </p:nvSpPr>
        <p:spPr>
          <a:xfrm>
            <a:off x="0" y="6400800"/>
            <a:ext cx="11734800" cy="45720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2F87E56-D20F-4261-BEAD-AB9B17E14FC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FB7B45-0229-4BD9-84EB-963DE20FBDD7}"/>
              </a:ext>
            </a:extLst>
          </p:cNvPr>
          <p:cNvSpPr/>
          <p:nvPr/>
        </p:nvSpPr>
        <p:spPr>
          <a:xfrm>
            <a:off x="11734800" y="0"/>
            <a:ext cx="457200" cy="640080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D4934B-0E18-43C3-ABD3-375F5EB746E2}"/>
              </a:ext>
            </a:extLst>
          </p:cNvPr>
          <p:cNvSpPr/>
          <p:nvPr/>
        </p:nvSpPr>
        <p:spPr>
          <a:xfrm>
            <a:off x="286365" y="6510549"/>
            <a:ext cx="1095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ea typeface="Intel Clear" panose="020B0604020203020204" pitchFamily="34" charset="0"/>
                <a:cs typeface="Times New Roman" panose="02020603050405020304" pitchFamily="18" charset="0"/>
              </a:rPr>
              <a:t>IOTG edge.ai DTA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A9EF0-587D-4D66-AF71-B360DB9198E7}"/>
              </a:ext>
            </a:extLst>
          </p:cNvPr>
          <p:cNvSpPr txBox="1"/>
          <p:nvPr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 dirty="0" err="1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3772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Blue 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C841197-2CF0-45F0-8F2A-7933BBBCA6C7}"/>
              </a:ext>
            </a:extLst>
          </p:cNvPr>
          <p:cNvSpPr/>
          <p:nvPr/>
        </p:nvSpPr>
        <p:spPr>
          <a:xfrm>
            <a:off x="11734800" y="6400800"/>
            <a:ext cx="457200" cy="4572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7C7E27-4D13-40CC-BD02-3CD7453D0B8C}"/>
              </a:ext>
            </a:extLst>
          </p:cNvPr>
          <p:cNvSpPr/>
          <p:nvPr/>
        </p:nvSpPr>
        <p:spPr>
          <a:xfrm>
            <a:off x="5867399" y="402558"/>
            <a:ext cx="5874297" cy="600347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A8C51-69D0-4653-9DD4-C9657C856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20" y="2614497"/>
            <a:ext cx="4838270" cy="1782383"/>
          </a:xfrm>
        </p:spPr>
        <p:txBody>
          <a:bodyPr anchor="t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A8B5C-DC90-4F60-9A7A-08826CF80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87623" y="546389"/>
            <a:ext cx="5433848" cy="111870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2F87E56-D20F-4261-BEAD-AB9B17E14FC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D4934B-0E18-43C3-ABD3-375F5EB746E2}"/>
              </a:ext>
            </a:extLst>
          </p:cNvPr>
          <p:cNvSpPr/>
          <p:nvPr/>
        </p:nvSpPr>
        <p:spPr>
          <a:xfrm>
            <a:off x="286365" y="6510549"/>
            <a:ext cx="1095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ea typeface="Intel Clear" panose="020B0604020203020204" pitchFamily="34" charset="0"/>
                <a:cs typeface="Times New Roman" panose="02020603050405020304" pitchFamily="18" charset="0"/>
              </a:rPr>
              <a:t>IOTG edge.ai DTA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A9EF0-587D-4D66-AF71-B360DB9198E7}"/>
              </a:ext>
            </a:extLst>
          </p:cNvPr>
          <p:cNvSpPr txBox="1"/>
          <p:nvPr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 dirty="0" err="1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EB94AE-1165-4C66-B976-C2E168859D49}"/>
              </a:ext>
            </a:extLst>
          </p:cNvPr>
          <p:cNvSpPr/>
          <p:nvPr/>
        </p:nvSpPr>
        <p:spPr>
          <a:xfrm>
            <a:off x="709974" y="2295340"/>
            <a:ext cx="319157" cy="319157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F8E51D-DCA9-46A9-A882-29E595D6A99F}"/>
              </a:ext>
            </a:extLst>
          </p:cNvPr>
          <p:cNvSpPr/>
          <p:nvPr/>
        </p:nvSpPr>
        <p:spPr>
          <a:xfrm>
            <a:off x="536812" y="2123120"/>
            <a:ext cx="174318" cy="174318"/>
          </a:xfrm>
          <a:prstGeom prst="rect">
            <a:avLst/>
          </a:prstGeom>
          <a:solidFill>
            <a:srgbClr val="7BDE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74772E-29C4-4337-A397-0F1232F1F1FE}"/>
              </a:ext>
            </a:extLst>
          </p:cNvPr>
          <p:cNvSpPr/>
          <p:nvPr/>
        </p:nvSpPr>
        <p:spPr>
          <a:xfrm>
            <a:off x="711130" y="2023074"/>
            <a:ext cx="100045" cy="100045"/>
          </a:xfrm>
          <a:prstGeom prst="rect">
            <a:avLst/>
          </a:prstGeom>
          <a:solidFill>
            <a:srgbClr val="B4F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706ADC8-E536-415C-9589-A82AD6F7BDD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87623" y="1813801"/>
            <a:ext cx="5433848" cy="437679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49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Blue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C841197-2CF0-45F0-8F2A-7933BBBCA6C7}"/>
              </a:ext>
            </a:extLst>
          </p:cNvPr>
          <p:cNvSpPr/>
          <p:nvPr/>
        </p:nvSpPr>
        <p:spPr>
          <a:xfrm>
            <a:off x="11734800" y="6400800"/>
            <a:ext cx="457200" cy="4572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7C7E27-4D13-40CC-BD02-3CD7453D0B8C}"/>
              </a:ext>
            </a:extLst>
          </p:cNvPr>
          <p:cNvSpPr/>
          <p:nvPr/>
        </p:nvSpPr>
        <p:spPr>
          <a:xfrm>
            <a:off x="5867399" y="402558"/>
            <a:ext cx="5874297" cy="600347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A8C51-69D0-4653-9DD4-C9657C856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20" y="2614497"/>
            <a:ext cx="4838270" cy="1782383"/>
          </a:xfrm>
        </p:spPr>
        <p:txBody>
          <a:bodyPr anchor="t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A8B5C-DC90-4F60-9A7A-08826CF80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87623" y="546389"/>
            <a:ext cx="5433848" cy="111870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2F87E56-D20F-4261-BEAD-AB9B17E14FC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D4934B-0E18-43C3-ABD3-375F5EB746E2}"/>
              </a:ext>
            </a:extLst>
          </p:cNvPr>
          <p:cNvSpPr/>
          <p:nvPr/>
        </p:nvSpPr>
        <p:spPr>
          <a:xfrm>
            <a:off x="286365" y="6510549"/>
            <a:ext cx="1095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ea typeface="Intel Clear" panose="020B0604020203020204" pitchFamily="34" charset="0"/>
                <a:cs typeface="Times New Roman" panose="02020603050405020304" pitchFamily="18" charset="0"/>
              </a:rPr>
              <a:t>IOTG edge.ai DTA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A9EF0-587D-4D66-AF71-B360DB9198E7}"/>
              </a:ext>
            </a:extLst>
          </p:cNvPr>
          <p:cNvSpPr txBox="1"/>
          <p:nvPr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 dirty="0" err="1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EB94AE-1165-4C66-B976-C2E168859D49}"/>
              </a:ext>
            </a:extLst>
          </p:cNvPr>
          <p:cNvSpPr/>
          <p:nvPr/>
        </p:nvSpPr>
        <p:spPr>
          <a:xfrm>
            <a:off x="709974" y="2295340"/>
            <a:ext cx="319157" cy="319157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F8E51D-DCA9-46A9-A882-29E595D6A99F}"/>
              </a:ext>
            </a:extLst>
          </p:cNvPr>
          <p:cNvSpPr/>
          <p:nvPr/>
        </p:nvSpPr>
        <p:spPr>
          <a:xfrm>
            <a:off x="536812" y="2123120"/>
            <a:ext cx="174318" cy="174318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74772E-29C4-4337-A397-0F1232F1F1FE}"/>
              </a:ext>
            </a:extLst>
          </p:cNvPr>
          <p:cNvSpPr/>
          <p:nvPr/>
        </p:nvSpPr>
        <p:spPr>
          <a:xfrm>
            <a:off x="711130" y="2023074"/>
            <a:ext cx="100045" cy="100045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706ADC8-E536-415C-9589-A82AD6F7BDD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87623" y="1813801"/>
            <a:ext cx="5433848" cy="437679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5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hi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32B7E3E-B537-4EE3-BA97-B90982F6C31B}"/>
              </a:ext>
            </a:extLst>
          </p:cNvPr>
          <p:cNvSpPr/>
          <p:nvPr/>
        </p:nvSpPr>
        <p:spPr>
          <a:xfrm>
            <a:off x="11734800" y="6400800"/>
            <a:ext cx="45720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7C7E27-4D13-40CC-BD02-3CD7453D0B8C}"/>
              </a:ext>
            </a:extLst>
          </p:cNvPr>
          <p:cNvSpPr/>
          <p:nvPr/>
        </p:nvSpPr>
        <p:spPr>
          <a:xfrm>
            <a:off x="5867399" y="402558"/>
            <a:ext cx="5874297" cy="600347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A8C51-69D0-4653-9DD4-C9657C856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20" y="2614497"/>
            <a:ext cx="4838270" cy="1782383"/>
          </a:xfrm>
        </p:spPr>
        <p:txBody>
          <a:bodyPr anchor="t" anchorCtr="0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A8B5C-DC90-4F60-9A7A-08826CF80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87623" y="546389"/>
            <a:ext cx="5433848" cy="111870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EB94AE-1165-4C66-B976-C2E168859D49}"/>
              </a:ext>
            </a:extLst>
          </p:cNvPr>
          <p:cNvSpPr/>
          <p:nvPr/>
        </p:nvSpPr>
        <p:spPr>
          <a:xfrm>
            <a:off x="709974" y="2295340"/>
            <a:ext cx="319157" cy="319157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F8E51D-DCA9-46A9-A882-29E595D6A99F}"/>
              </a:ext>
            </a:extLst>
          </p:cNvPr>
          <p:cNvSpPr/>
          <p:nvPr/>
        </p:nvSpPr>
        <p:spPr>
          <a:xfrm>
            <a:off x="536812" y="2123120"/>
            <a:ext cx="174318" cy="174318"/>
          </a:xfrm>
          <a:prstGeom prst="rect">
            <a:avLst/>
          </a:prstGeom>
          <a:solidFill>
            <a:srgbClr val="7BDE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74772E-29C4-4337-A397-0F1232F1F1FE}"/>
              </a:ext>
            </a:extLst>
          </p:cNvPr>
          <p:cNvSpPr/>
          <p:nvPr/>
        </p:nvSpPr>
        <p:spPr>
          <a:xfrm>
            <a:off x="711130" y="2023074"/>
            <a:ext cx="100045" cy="100045"/>
          </a:xfrm>
          <a:prstGeom prst="rect">
            <a:avLst/>
          </a:prstGeom>
          <a:solidFill>
            <a:srgbClr val="B4F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706ADC8-E536-415C-9589-A82AD6F7BDD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87623" y="1813801"/>
            <a:ext cx="5433848" cy="43767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75E17D-D74E-461D-9994-21701E9CF3FE}"/>
              </a:ext>
            </a:extLst>
          </p:cNvPr>
          <p:cNvSpPr txBox="1"/>
          <p:nvPr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 dirty="0" err="1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8210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Blue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F200040-B841-47B7-8555-E0299CDC24FA}"/>
              </a:ext>
            </a:extLst>
          </p:cNvPr>
          <p:cNvSpPr/>
          <p:nvPr/>
        </p:nvSpPr>
        <p:spPr>
          <a:xfrm>
            <a:off x="1468406" y="0"/>
            <a:ext cx="3430768" cy="539087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AD8DF60-7E0A-43C5-81B6-9B3522A7A826}"/>
              </a:ext>
            </a:extLst>
          </p:cNvPr>
          <p:cNvGrpSpPr/>
          <p:nvPr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AC5EDAF-1FA5-4CEA-99CA-7D0E1F5DDF81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Intel Clear" panose="020B0604020203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731A324-874D-4D3D-95F1-8AE3303E2272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Intel Clear" panose="020B0604020203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34E3A93-BFC9-49AD-8CF7-7EDF2A13157E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Intel Clear" panose="020B0604020203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39DD8F2-C56B-454C-9A84-A663F83DB6CE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Intel Clear" panose="020B0604020203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E6BC2F-544E-4727-A6CC-2BE3B3E01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2536" y="1635111"/>
            <a:ext cx="9789007" cy="1874852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0B31C-0AD0-4CC0-BF2B-DECE53E66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2536" y="3602038"/>
            <a:ext cx="9789007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2825262-3F6E-4DC6-AA53-E30B25B158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3438" y="944163"/>
            <a:ext cx="9810362" cy="627700"/>
          </a:xfrm>
        </p:spPr>
        <p:txBody>
          <a:bodyPr anchor="b" anchorCtr="0">
            <a:normAutofit/>
          </a:bodyPr>
          <a:lstStyle>
            <a:lvl1pPr marL="0" indent="0">
              <a:buFontTx/>
              <a:buNone/>
              <a:defRPr sz="16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1BCBB2-B699-44A9-B291-3CCD0D0E00F2}"/>
              </a:ext>
            </a:extLst>
          </p:cNvPr>
          <p:cNvSpPr/>
          <p:nvPr/>
        </p:nvSpPr>
        <p:spPr>
          <a:xfrm>
            <a:off x="860457" y="4951823"/>
            <a:ext cx="158111" cy="158111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D17A91-F49E-45DE-835E-543E5DCD8458}"/>
              </a:ext>
            </a:extLst>
          </p:cNvPr>
          <p:cNvSpPr/>
          <p:nvPr/>
        </p:nvSpPr>
        <p:spPr>
          <a:xfrm>
            <a:off x="573803" y="5104242"/>
            <a:ext cx="286654" cy="286654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E01F40-8D2A-43E6-B578-00B92049883B}"/>
              </a:ext>
            </a:extLst>
          </p:cNvPr>
          <p:cNvSpPr/>
          <p:nvPr/>
        </p:nvSpPr>
        <p:spPr>
          <a:xfrm>
            <a:off x="861107" y="5390896"/>
            <a:ext cx="610214" cy="610214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26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Frame Whi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75A302-45A3-481F-BFAB-9A074C3F7794}"/>
              </a:ext>
            </a:extLst>
          </p:cNvPr>
          <p:cNvSpPr/>
          <p:nvPr/>
        </p:nvSpPr>
        <p:spPr>
          <a:xfrm>
            <a:off x="457200" y="464127"/>
            <a:ext cx="11286348" cy="594483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A79AD-8981-4F51-8CC1-43C885681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922" y="1828800"/>
            <a:ext cx="10557387" cy="3200400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A6F6B2-1DD0-42F2-9039-5327CC0EF19D}"/>
              </a:ext>
            </a:extLst>
          </p:cNvPr>
          <p:cNvSpPr/>
          <p:nvPr/>
        </p:nvSpPr>
        <p:spPr>
          <a:xfrm>
            <a:off x="11734800" y="6400800"/>
            <a:ext cx="45720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3A20D-927D-4DD1-8E5E-A3AC6EDE3968}"/>
              </a:ext>
            </a:extLst>
          </p:cNvPr>
          <p:cNvSpPr txBox="1"/>
          <p:nvPr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 dirty="0" err="1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293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ith Fram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75A302-45A3-481F-BFAB-9A074C3F7794}"/>
              </a:ext>
            </a:extLst>
          </p:cNvPr>
          <p:cNvSpPr/>
          <p:nvPr/>
        </p:nvSpPr>
        <p:spPr>
          <a:xfrm>
            <a:off x="457200" y="464127"/>
            <a:ext cx="11286348" cy="594483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A79AD-8981-4F51-8CC1-43C885681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922" y="1776845"/>
            <a:ext cx="10557387" cy="3304310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A6F6B2-1DD0-42F2-9039-5327CC0EF19D}"/>
              </a:ext>
            </a:extLst>
          </p:cNvPr>
          <p:cNvSpPr/>
          <p:nvPr/>
        </p:nvSpPr>
        <p:spPr>
          <a:xfrm>
            <a:off x="11734800" y="6400800"/>
            <a:ext cx="457200" cy="4572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3A20D-927D-4DD1-8E5E-A3AC6EDE3968}"/>
              </a:ext>
            </a:extLst>
          </p:cNvPr>
          <p:cNvSpPr txBox="1"/>
          <p:nvPr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 dirty="0" err="1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DBF953-491D-46D1-9B3A-9BACF5F2448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595309-FEF7-41EA-9715-F4426DF07254}"/>
              </a:ext>
            </a:extLst>
          </p:cNvPr>
          <p:cNvSpPr/>
          <p:nvPr/>
        </p:nvSpPr>
        <p:spPr>
          <a:xfrm>
            <a:off x="286365" y="6510549"/>
            <a:ext cx="10951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ea typeface="Intel Clear" panose="020B0604020203020204" pitchFamily="34" charset="0"/>
                <a:cs typeface="Times New Roman" panose="02020603050405020304" pitchFamily="18" charset="0"/>
              </a:rPr>
              <a:t>IOTG edge.ai DTA</a:t>
            </a:r>
          </a:p>
        </p:txBody>
      </p:sp>
    </p:spTree>
    <p:extLst>
      <p:ext uri="{BB962C8B-B14F-4D97-AF65-F5344CB8AC3E}">
        <p14:creationId xmlns:p14="http://schemas.microsoft.com/office/powerpoint/2010/main" val="252331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el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81D5E138-8800-4F6C-BD71-5E098EFFE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381" y="2626737"/>
            <a:ext cx="4052408" cy="164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6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F200040-B841-47B7-8555-E0299CDC24FA}"/>
              </a:ext>
            </a:extLst>
          </p:cNvPr>
          <p:cNvSpPr/>
          <p:nvPr/>
        </p:nvSpPr>
        <p:spPr>
          <a:xfrm>
            <a:off x="1468406" y="0"/>
            <a:ext cx="3430768" cy="53908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6BC2F-544E-4727-A6CC-2BE3B3E01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2536" y="1635111"/>
            <a:ext cx="9789007" cy="1874852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0B31C-0AD0-4CC0-BF2B-DECE53E66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2536" y="3602038"/>
            <a:ext cx="9789007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2825262-3F6E-4DC6-AA53-E30B25B158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3438" y="944163"/>
            <a:ext cx="9810362" cy="627700"/>
          </a:xfrm>
        </p:spPr>
        <p:txBody>
          <a:bodyPr anchor="b" anchorCtr="0">
            <a:normAutofit/>
          </a:bodyPr>
          <a:lstStyle>
            <a:lvl1pPr marL="0" indent="0">
              <a:buFontTx/>
              <a:buNone/>
              <a:defRPr sz="16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4C56C1-BF0A-4234-81F8-D2B769834C58}"/>
              </a:ext>
            </a:extLst>
          </p:cNvPr>
          <p:cNvSpPr/>
          <p:nvPr/>
        </p:nvSpPr>
        <p:spPr>
          <a:xfrm>
            <a:off x="860457" y="4951823"/>
            <a:ext cx="158111" cy="15811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7C8AC4-A26E-48AF-9B2F-93A0F02E758D}"/>
              </a:ext>
            </a:extLst>
          </p:cNvPr>
          <p:cNvSpPr/>
          <p:nvPr/>
        </p:nvSpPr>
        <p:spPr>
          <a:xfrm>
            <a:off x="573803" y="5104242"/>
            <a:ext cx="286654" cy="286654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60BD-E2D2-44BB-ADFB-2B20CEB8775D}"/>
              </a:ext>
            </a:extLst>
          </p:cNvPr>
          <p:cNvSpPr/>
          <p:nvPr/>
        </p:nvSpPr>
        <p:spPr>
          <a:xfrm>
            <a:off x="861107" y="5390896"/>
            <a:ext cx="610214" cy="610214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A184651-D34A-4937-8369-48ADD8E89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513" y="5992753"/>
            <a:ext cx="1031758" cy="38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6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381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115AA-229D-4A6C-90C6-57CFD374E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41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7416-C44D-4788-AE82-AF3D1327D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1694"/>
            <a:ext cx="10972800" cy="119982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68FF6-8FD0-4E13-A01B-AB7AF941C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87056"/>
            <a:ext cx="10972800" cy="46899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9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  <p15:guide id="3" pos="71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7416-C44D-4788-AE82-AF3D1327D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1694"/>
            <a:ext cx="10972800" cy="119982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68FF6-8FD0-4E13-A01B-AB7AF941C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110067"/>
            <a:ext cx="10972800" cy="4084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C827E3-834F-40BA-9518-B0648BD536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494289"/>
            <a:ext cx="10972800" cy="5254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123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  <p15:guide id="3" pos="71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35A4-51BC-4EA4-8E63-8A7D09FB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AEA0-8A4A-4395-842E-1588A8A29D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0999" y="2105680"/>
            <a:ext cx="5429865" cy="40957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29D013-C7B6-4628-B2EF-9C1967AE6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23935" y="2105680"/>
            <a:ext cx="5429865" cy="40957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66EBB2-584E-4CD8-BAAE-06D480D3A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495361"/>
            <a:ext cx="10972800" cy="530454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558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35A4-51BC-4EA4-8E63-8A7D09FB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AEA0-8A4A-4395-842E-1588A8A29D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0999" y="1496292"/>
            <a:ext cx="5429865" cy="46866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29D013-C7B6-4628-B2EF-9C1967AE6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23935" y="1496292"/>
            <a:ext cx="5429865" cy="46866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32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BA0418-D0B8-4038-AB65-D4C12FC9E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1694"/>
            <a:ext cx="10972800" cy="1199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A8DDE-64C9-4F0E-9EE0-F0DA00677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491673"/>
            <a:ext cx="10972800" cy="4685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BF41EA-3085-473A-967C-3157944804D0}"/>
              </a:ext>
            </a:extLst>
          </p:cNvPr>
          <p:cNvSpPr/>
          <p:nvPr/>
        </p:nvSpPr>
        <p:spPr>
          <a:xfrm>
            <a:off x="0" y="6400800"/>
            <a:ext cx="117348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75CF89-9B1A-49AA-8C1C-7280637B6567}"/>
              </a:ext>
            </a:extLst>
          </p:cNvPr>
          <p:cNvSpPr/>
          <p:nvPr/>
        </p:nvSpPr>
        <p:spPr>
          <a:xfrm>
            <a:off x="286365" y="6510549"/>
            <a:ext cx="15488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tx1"/>
                </a:solidFill>
                <a:ea typeface="Intel Clear" panose="020B0604020203020204" pitchFamily="34" charset="0"/>
                <a:cs typeface="Times New Roman" panose="02020603050405020304" pitchFamily="18" charset="0"/>
              </a:rPr>
              <a:t>Internet of Things Group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984EC55-415E-440F-AE6F-DDB70FA6D37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FB4E28-8FF4-469D-9172-AA2B2441695C}"/>
              </a:ext>
            </a:extLst>
          </p:cNvPr>
          <p:cNvSpPr txBox="1"/>
          <p:nvPr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Intel Clear" panose="020B0604020203020204" pitchFamily="34" charset="0"/>
                <a:cs typeface="Times New Roman" panose="02020603050405020304" pitchFamily="18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 dirty="0" err="1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Intel Clear" panose="020B06040202030202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2C4174-C58D-4EF7-A490-8F73147A264E}"/>
              </a:ext>
            </a:extLst>
          </p:cNvPr>
          <p:cNvSpPr/>
          <p:nvPr/>
        </p:nvSpPr>
        <p:spPr>
          <a:xfrm>
            <a:off x="11734800" y="0"/>
            <a:ext cx="457200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8062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IntelOne Display Regular" panose="020B0503020203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IntelOne Display Regular" panose="020B0503020203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IntelOne Display Regular" panose="020B0503020203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IntelOne Display Regular" panose="020B0503020203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IntelOne Display Regular" panose="020B0503020203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remote/wsl" TargetMode="External"/><Relationship Id="rId2" Type="http://schemas.openxmlformats.org/officeDocument/2006/relationships/hyperlink" Target="https://code.visualstudio.com/docs/getstarted/tips-and-tricks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ode.visualstudio.com/docs/cpp/config-linux" TargetMode="External"/><Relationship Id="rId4" Type="http://schemas.openxmlformats.org/officeDocument/2006/relationships/hyperlink" Target="https://code.visualstudio.com/docs/remote/ssh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151AD-08A3-4864-A7B2-AEFDEA4846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Visual Studio Code tips &amp; tricks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9363F-BB00-4176-A796-5BD7C4557C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 it is my favorite code editor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16E5AB-D383-404F-ABC6-85C041836D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Friday seminar</a:t>
            </a:r>
          </a:p>
        </p:txBody>
      </p:sp>
    </p:spTree>
    <p:extLst>
      <p:ext uri="{BB962C8B-B14F-4D97-AF65-F5344CB8AC3E}">
        <p14:creationId xmlns:p14="http://schemas.microsoft.com/office/powerpoint/2010/main" val="277934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51C8D-5C77-47D3-89F2-6472E0C5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row editing </a:t>
            </a:r>
            <a:r>
              <a:rPr lang="en-US" dirty="0" err="1"/>
              <a:t>pt</a:t>
            </a:r>
            <a:r>
              <a:rPr lang="en-US" dirty="0"/>
              <a:t>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6F295D-978A-463D-854D-615970778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5524" y="1496292"/>
            <a:ext cx="5248275" cy="4686689"/>
          </a:xfrm>
        </p:spPr>
        <p:txBody>
          <a:bodyPr/>
          <a:lstStyle/>
          <a:p>
            <a:r>
              <a:rPr lang="en-US" dirty="0"/>
              <a:t>Ctrl + D add cursor to the next </a:t>
            </a:r>
            <a:r>
              <a:rPr lang="en-US" dirty="0" err="1"/>
              <a:t>occurence</a:t>
            </a:r>
            <a:endParaRPr lang="en-US" dirty="0"/>
          </a:p>
          <a:p>
            <a:r>
              <a:rPr lang="en-US" dirty="0"/>
              <a:t>Hold </a:t>
            </a:r>
            <a:r>
              <a:rPr lang="en-US" dirty="0" err="1"/>
              <a:t>Shift+Alt</a:t>
            </a:r>
            <a:r>
              <a:rPr lang="en-US" dirty="0"/>
              <a:t> and move cursor to select box \ column</a:t>
            </a:r>
          </a:p>
        </p:txBody>
      </p:sp>
      <p:pic>
        <p:nvPicPr>
          <p:cNvPr id="2050" name="Picture 2" descr="add cursor to next occurrences of current selection one by one">
            <a:extLst>
              <a:ext uri="{FF2B5EF4-FFF2-40B4-BE49-F238E27FC236}">
                <a16:creationId xmlns:a16="http://schemas.microsoft.com/office/drawing/2014/main" id="{D2634E6B-65FD-44EC-9575-60ABDB75278E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96292"/>
            <a:ext cx="38671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lumn text selection">
            <a:extLst>
              <a:ext uri="{FF2B5EF4-FFF2-40B4-BE49-F238E27FC236}">
                <a16:creationId xmlns:a16="http://schemas.microsoft.com/office/drawing/2014/main" id="{91BA1F4E-7BCE-4A6B-88D1-DA8E9B529F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64" y="3429000"/>
            <a:ext cx="5708661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D666A6-2C0C-4D57-BCA5-7F0769583CF1}"/>
              </a:ext>
            </a:extLst>
          </p:cNvPr>
          <p:cNvSpPr txBox="1"/>
          <p:nvPr/>
        </p:nvSpPr>
        <p:spPr>
          <a:xfrm>
            <a:off x="5848350" y="6059055"/>
            <a:ext cx="582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Images source: https://code.visualstudio.com/docs/getstarted/tips-and-tricks</a:t>
            </a:r>
          </a:p>
        </p:txBody>
      </p:sp>
    </p:spTree>
    <p:extLst>
      <p:ext uri="{BB962C8B-B14F-4D97-AF65-F5344CB8AC3E}">
        <p14:creationId xmlns:p14="http://schemas.microsoft.com/office/powerpoint/2010/main" val="181186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824D6-8F07-43FD-A048-33CD7FC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791A4-BEDD-48FA-B908-BAD0081E65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7D40E-4072-4FF3-AFAD-4095E4C77E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9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39559-E3DF-4DF4-9C11-C2CCBBFF4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1694"/>
            <a:ext cx="10972800" cy="1199822"/>
          </a:xfrm>
        </p:spPr>
        <p:txBody>
          <a:bodyPr anchor="ctr">
            <a:normAutofit/>
          </a:bodyPr>
          <a:lstStyle/>
          <a:p>
            <a:r>
              <a:rPr lang="en-US" dirty="0"/>
              <a:t>Extensions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E0890F-3B23-43A6-B389-4CDED4E4B9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80999" y="2156378"/>
            <a:ext cx="5429865" cy="3366516"/>
          </a:xfrm>
          <a:prstGeom prst="rect">
            <a:avLst/>
          </a:prstGeom>
          <a:noFill/>
        </p:spPr>
      </p:pic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CC4C0F7-CF91-4379-8985-F632F183C6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23935" y="1496292"/>
            <a:ext cx="5429865" cy="4686689"/>
          </a:xfrm>
        </p:spPr>
        <p:txBody>
          <a:bodyPr/>
          <a:lstStyle/>
          <a:p>
            <a:r>
              <a:rPr lang="en-US" dirty="0"/>
              <a:t>Ctrl + shift + X to open extensions marketplace</a:t>
            </a:r>
          </a:p>
          <a:p>
            <a:r>
              <a:rPr lang="en-US" dirty="0"/>
              <a:t>Extensions could be installed locally, remotely, globally</a:t>
            </a:r>
          </a:p>
        </p:txBody>
      </p:sp>
    </p:spTree>
    <p:extLst>
      <p:ext uri="{BB962C8B-B14F-4D97-AF65-F5344CB8AC3E}">
        <p14:creationId xmlns:p14="http://schemas.microsoft.com/office/powerpoint/2010/main" val="110013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824D6-8F07-43FD-A048-33CD7FC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791A4-BEDD-48FA-B908-BAD0081E65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Synchronization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7D40E-4072-4FF3-AFAD-4095E4C77E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84C5-490E-47F9-BEAB-7CA7C1B20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1417D-EED8-4619-8434-D81C43843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0" y="1421516"/>
            <a:ext cx="4648200" cy="468990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Allows to sync settings, keyboard shortcuts, Extensions,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Needs </a:t>
            </a:r>
            <a:r>
              <a:rPr lang="en-US" dirty="0" err="1"/>
              <a:t>github</a:t>
            </a:r>
            <a:r>
              <a:rPr lang="en-US" dirty="0"/>
              <a:t> \ Microsoft account authorization for sync</a:t>
            </a:r>
          </a:p>
          <a:p>
            <a:r>
              <a:rPr lang="en-US" dirty="0"/>
              <a:t>In case of settings conflict, they can be merged (optionally manually) or replaced</a:t>
            </a:r>
          </a:p>
          <a:p>
            <a:r>
              <a:rPr lang="en-US" dirty="0"/>
              <a:t>Allows to turn of sync for some extensions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C5A381-0D28-4DE7-B90E-929B92F0A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472556"/>
            <a:ext cx="5792008" cy="1695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8E73DC-DE72-4EDC-8A04-115A67196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593029"/>
            <a:ext cx="2896004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4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824D6-8F07-43FD-A048-33CD7FC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791A4-BEDD-48FA-B908-BAD0081E65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Customization: themes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7D40E-4072-4FF3-AFAD-4095E4C77E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42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B86EB-ADCC-4ECA-AE6B-8F48178D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8CCF9-8027-417E-94D3-45D1B2C29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F6842-07FD-40ED-A0D5-785185BD8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87056"/>
            <a:ext cx="5850314" cy="3168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FD2FDD-666F-48D8-89DA-C5E408C5C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119" y="1487056"/>
            <a:ext cx="4901681" cy="36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8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824D6-8F07-43FD-A048-33CD7FC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791A4-BEDD-48FA-B908-BAD0081E65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Custom shortcuts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7D40E-4072-4FF3-AFAD-4095E4C77E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8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88983-2877-4B15-9497-0E19F1497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9D5F3-7124-428B-A74C-72D505179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638" y="1694331"/>
            <a:ext cx="6402553" cy="887122"/>
          </a:xfrm>
        </p:spPr>
        <p:txBody>
          <a:bodyPr/>
          <a:lstStyle/>
          <a:p>
            <a:r>
              <a:rPr lang="en-US" dirty="0"/>
              <a:t>Add your own shortcuts via JSON settings file or via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32D81-12B6-4882-ABD7-78B274143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638" y="2892077"/>
            <a:ext cx="4192423" cy="3144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0E6FBB-4CE0-41F0-AF45-1DBD186AE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588" y="2892078"/>
            <a:ext cx="4192423" cy="31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2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824D6-8F07-43FD-A048-33CD7FC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791A4-BEDD-48FA-B908-BAD0081E65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Folder search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7D40E-4072-4FF3-AFAD-4095E4C77E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2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C6FCCAD-A5C9-4358-B68B-A6F6304D8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968" y="221694"/>
            <a:ext cx="4642864" cy="6091335"/>
          </a:xfrm>
        </p:spPr>
      </p:pic>
    </p:spTree>
    <p:extLst>
      <p:ext uri="{BB962C8B-B14F-4D97-AF65-F5344CB8AC3E}">
        <p14:creationId xmlns:p14="http://schemas.microsoft.com/office/powerpoint/2010/main" val="402840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04953-8466-4E81-B563-F38DEF0D5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1694"/>
            <a:ext cx="10972800" cy="1199822"/>
          </a:xfrm>
        </p:spPr>
        <p:txBody>
          <a:bodyPr anchor="ctr">
            <a:normAutofit/>
          </a:bodyPr>
          <a:lstStyle/>
          <a:p>
            <a:r>
              <a:rPr lang="en-US" dirty="0"/>
              <a:t>Folder search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336B29-6EDB-42BD-B0CF-7F4230187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23935" y="1496292"/>
            <a:ext cx="5429865" cy="4686689"/>
          </a:xfrm>
        </p:spPr>
        <p:txBody>
          <a:bodyPr/>
          <a:lstStyle/>
          <a:p>
            <a:r>
              <a:rPr lang="en-US" dirty="0"/>
              <a:t>Ctrl + shift + F – find in current folder</a:t>
            </a:r>
          </a:p>
          <a:p>
            <a:r>
              <a:rPr lang="en-US" dirty="0"/>
              <a:t>Filters for files to include\exclude, supports </a:t>
            </a:r>
            <a:r>
              <a:rPr lang="en-US" dirty="0" err="1"/>
              <a:t>regexp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29804-FF32-4895-B0FB-1A9A7F108C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6EB743-B19F-473E-B6AF-E5CD9249C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88" y="1496292"/>
            <a:ext cx="5573485" cy="41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3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824D6-8F07-43FD-A048-33CD7FC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791A4-BEDD-48FA-B908-BAD0081E65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7D40E-4072-4FF3-AFAD-4095E4C77E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3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BAE03-972F-4D49-A0BD-132BAD8A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D2A4C-7C5A-4DDB-8C34-2C90C0C0F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138" y="1487056"/>
            <a:ext cx="4971661" cy="4689908"/>
          </a:xfrm>
        </p:spPr>
        <p:txBody>
          <a:bodyPr/>
          <a:lstStyle/>
          <a:p>
            <a:r>
              <a:rPr lang="en-US" dirty="0"/>
              <a:t>Tests extension is included to Python extension pack</a:t>
            </a:r>
          </a:p>
          <a:p>
            <a:r>
              <a:rPr lang="en-US" dirty="0"/>
              <a:t>Supports </a:t>
            </a:r>
            <a:r>
              <a:rPr lang="en-US" dirty="0" err="1"/>
              <a:t>unittest</a:t>
            </a:r>
            <a:r>
              <a:rPr lang="en-US" dirty="0"/>
              <a:t>, </a:t>
            </a:r>
            <a:r>
              <a:rPr lang="en-US" dirty="0" err="1"/>
              <a:t>pytest</a:t>
            </a:r>
            <a:r>
              <a:rPr lang="en-US" dirty="0"/>
              <a:t>, nose</a:t>
            </a:r>
          </a:p>
          <a:p>
            <a:r>
              <a:rPr lang="en-US" dirty="0"/>
              <a:t>Ability to select tests folder, test file name </a:t>
            </a:r>
            <a:r>
              <a:rPr lang="en-US" dirty="0" err="1"/>
              <a:t>regexp</a:t>
            </a:r>
            <a:endParaRPr lang="en-US" dirty="0"/>
          </a:p>
          <a:p>
            <a:r>
              <a:rPr lang="en-US" dirty="0"/>
              <a:t>Ability to debug tests, run only failed again, run only one,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b="1" dirty="0"/>
              <a:t>Limitation</a:t>
            </a:r>
            <a:r>
              <a:rPr lang="en-US" dirty="0"/>
              <a:t>: tests folder should be on the same level as current opened folder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8BA94-7BC8-4242-9FC5-B6AB5753F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32" y="1611744"/>
            <a:ext cx="6253210" cy="468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4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824D6-8F07-43FD-A048-33CD7FC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791A4-BEDD-48FA-B908-BAD0081E65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7D40E-4072-4FF3-AFAD-4095E4C77E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7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069D-9719-4005-A024-55B4E0756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&amp; debug configs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F057F-EE26-47A0-ADA0-1165029D5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8628" y="1487056"/>
            <a:ext cx="4365171" cy="4689908"/>
          </a:xfrm>
        </p:spPr>
        <p:txBody>
          <a:bodyPr/>
          <a:lstStyle/>
          <a:p>
            <a:r>
              <a:rPr lang="en-US" dirty="0"/>
              <a:t>Standard debugger in Visual Studio Style: breakpoints, watch</a:t>
            </a:r>
          </a:p>
          <a:p>
            <a:r>
              <a:rPr lang="en-US" dirty="0"/>
              <a:t>Ability to add different configs and switch between them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417F9-8EFE-454F-A147-7A92BFBCB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87056"/>
            <a:ext cx="5769429" cy="432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9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824D6-8F07-43FD-A048-33CD7FC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791A4-BEDD-48FA-B908-BAD0081E65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Code refactoring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7D40E-4072-4FF3-AFAD-4095E4C77E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1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105B-C68E-4430-B0E7-B56E80DF8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Autoformatting, code refactoring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637C0-ED7E-4EE9-B8D4-4DC60DD02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79146"/>
            <a:ext cx="10972800" cy="4689908"/>
          </a:xfrm>
        </p:spPr>
        <p:txBody>
          <a:bodyPr/>
          <a:lstStyle/>
          <a:p>
            <a:r>
              <a:rPr lang="en-US" dirty="0"/>
              <a:t>Shift + alt  + F – format document</a:t>
            </a:r>
          </a:p>
          <a:p>
            <a:r>
              <a:rPr lang="en-US" dirty="0"/>
              <a:t>Ctrl + K Ctrl + F – format selection</a:t>
            </a:r>
          </a:p>
          <a:p>
            <a:r>
              <a:rPr lang="en-US" dirty="0"/>
              <a:t>F2 – rename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467947-53C9-4D13-92F5-DE8C52AB10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20" t="55120"/>
          <a:stretch/>
        </p:blipFill>
        <p:spPr>
          <a:xfrm>
            <a:off x="381000" y="3164652"/>
            <a:ext cx="5832049" cy="3077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416826-B2C6-496D-957C-F060B74272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09" t="56632" r="8680" b="5472"/>
          <a:stretch/>
        </p:blipFill>
        <p:spPr>
          <a:xfrm>
            <a:off x="6299300" y="3657924"/>
            <a:ext cx="5511700" cy="2584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D8122D-F5C4-454F-8711-5B24145F3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593" y="2630225"/>
            <a:ext cx="5287113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824D6-8F07-43FD-A048-33CD7FC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791A4-BEDD-48FA-B908-BAD0081E65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Split 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7D40E-4072-4FF3-AFAD-4095E4C77E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1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43202-A76F-4D75-832C-D1369A2B6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compare, split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A52037-2069-42AD-90B6-F100722DF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AA7EBF-8350-4A01-A362-03633AA80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870" y="1626021"/>
            <a:ext cx="7537587" cy="4265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C0EE22-4424-44B5-99C4-8F2D8EF48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144959"/>
            <a:ext cx="3271443" cy="374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9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824D6-8F07-43FD-A048-33CD7FC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791A4-BEDD-48FA-B908-BAD0081E65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Zen mode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7D40E-4072-4FF3-AFAD-4095E4C77E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1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D8B2C-DD62-4022-AB1F-5FE49F203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 first open VS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F7C4B7-840F-4EFC-A1CD-38B41BDAF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7578" y="1421516"/>
            <a:ext cx="8336843" cy="468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D585A-D784-461F-A6D0-A1E2FE77F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Zen mode</a:t>
            </a:r>
          </a:p>
        </p:txBody>
      </p:sp>
      <p:pic>
        <p:nvPicPr>
          <p:cNvPr id="1026" name="Picture 2" descr="Image result for zen free image">
            <a:extLst>
              <a:ext uri="{FF2B5EF4-FFF2-40B4-BE49-F238E27FC236}">
                <a16:creationId xmlns:a16="http://schemas.microsoft.com/office/drawing/2014/main" id="{9F63D1F7-90F0-4706-A5BD-F937841AE0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33" y="1672167"/>
            <a:ext cx="6138334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2A199C-E63D-4C87-A4C7-D2E73F3945C3}"/>
              </a:ext>
            </a:extLst>
          </p:cNvPr>
          <p:cNvSpPr txBox="1"/>
          <p:nvPr/>
        </p:nvSpPr>
        <p:spPr>
          <a:xfrm>
            <a:off x="7230533" y="1672167"/>
            <a:ext cx="42841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Ctrl + K Z toggle </a:t>
            </a:r>
            <a:r>
              <a:rPr lang="en-US" sz="2400" dirty="0" err="1"/>
              <a:t>zen</a:t>
            </a:r>
            <a:r>
              <a:rPr lang="en-US" sz="2400" dirty="0"/>
              <a:t>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Double Esc quit </a:t>
            </a:r>
            <a:r>
              <a:rPr lang="en-US" sz="2400" dirty="0" err="1"/>
              <a:t>zen</a:t>
            </a:r>
            <a:r>
              <a:rPr lang="en-US" sz="2400" dirty="0"/>
              <a:t>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Zen Mode lets you focus on your code by hiding all UI except the editor (no Activity Bar, Status Bar, Sidebar and Panel) and going to full screen</a:t>
            </a:r>
          </a:p>
        </p:txBody>
      </p:sp>
    </p:spTree>
    <p:extLst>
      <p:ext uri="{BB962C8B-B14F-4D97-AF65-F5344CB8AC3E}">
        <p14:creationId xmlns:p14="http://schemas.microsoft.com/office/powerpoint/2010/main" val="423518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824D6-8F07-43FD-A048-33CD7FC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791A4-BEDD-48FA-B908-BAD0081E65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Live-share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7D40E-4072-4FF3-AFAD-4095E4C77E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8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D585A-D784-461F-A6D0-A1E2FE77F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Live-share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2A199C-E63D-4C87-A4C7-D2E73F3945C3}"/>
              </a:ext>
            </a:extLst>
          </p:cNvPr>
          <p:cNvSpPr txBox="1"/>
          <p:nvPr/>
        </p:nvSpPr>
        <p:spPr>
          <a:xfrm>
            <a:off x="7230533" y="1672167"/>
            <a:ext cx="42841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Pair programming was never so easy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Live share allows you to share online code with your colleague for a smooth debugging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Read and write mode, synchronization of the terminal and cursor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https://code.visualstudio.com/learn/collaboration/live-share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92534C-9932-4905-A7AA-8D535F53D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8" t="3569" r="4923" b="3549"/>
          <a:stretch/>
        </p:blipFill>
        <p:spPr>
          <a:xfrm>
            <a:off x="381000" y="1830764"/>
            <a:ext cx="6894803" cy="400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4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824D6-8F07-43FD-A048-33CD7FC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791A4-BEDD-48FA-B908-BAD0081E65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Drag and drop extension panels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7D40E-4072-4FF3-AFAD-4095E4C77E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6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824D6-8F07-43FD-A048-33CD7FC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791A4-BEDD-48FA-B908-BAD0081E65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Pylance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7D40E-4072-4FF3-AFAD-4095E4C77E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1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2BB4F-5DA9-4A1D-A39A-0E2C0581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1694"/>
            <a:ext cx="10972800" cy="1199822"/>
          </a:xfrm>
        </p:spPr>
        <p:txBody>
          <a:bodyPr anchor="ctr">
            <a:normAutofit/>
          </a:bodyPr>
          <a:lstStyle/>
          <a:p>
            <a:r>
              <a:rPr lang="en-US" dirty="0" err="1"/>
              <a:t>Pylance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94258-1498-4EAA-B1F8-A5A324418F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0999" y="2105680"/>
            <a:ext cx="5429865" cy="409577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9FE42-2B24-4BE7-A489-89A3571DB8B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999" y="2025815"/>
            <a:ext cx="9610167" cy="417984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1" name="Text Placeholder 4">
            <a:extLst>
              <a:ext uri="{FF2B5EF4-FFF2-40B4-BE49-F238E27FC236}">
                <a16:creationId xmlns:a16="http://schemas.microsoft.com/office/drawing/2014/main" id="{C45923B0-2675-4289-B783-0A7FA8310C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495361"/>
            <a:ext cx="10972800" cy="530454"/>
          </a:xfrm>
        </p:spPr>
        <p:txBody>
          <a:bodyPr/>
          <a:lstStyle/>
          <a:p>
            <a:r>
              <a:rPr lang="en-US" dirty="0"/>
              <a:t>Auto imports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21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72DA-1B44-4D84-8D4F-3F245FFA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Pylance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39709-45CF-400D-BD07-E4957905CD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941289-78FE-4EA2-A19B-2C801A2253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Type information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5442E5-73FD-4CBA-8783-3BB7AF53B1C7}"/>
              </a:ext>
            </a:extLst>
          </p:cNvPr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8" y="2099660"/>
            <a:ext cx="10255625" cy="407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28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E65F-59C6-438C-804A-636C8F7DD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Pylance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7E56B-544B-49DB-801B-A4ADA42B92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7ADB8D-B601-4329-848F-45871FAB6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Type checking diagnostics</a:t>
            </a:r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40CF932-8849-411A-81C5-6316A8B7F059}"/>
              </a:ext>
            </a:extLst>
          </p:cNvPr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14" y="2025815"/>
            <a:ext cx="11155962" cy="412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3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2F51-5D1B-4C0E-993B-1A2825B1A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764FF-4706-4974-ACC1-FBF1CA4CE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https://code.visualstudio.com/docs/getstarted/tips-and-tricks</a:t>
            </a:r>
            <a:endParaRPr lang="en-US" dirty="0"/>
          </a:p>
          <a:p>
            <a:r>
              <a:rPr lang="en-US" dirty="0">
                <a:hlinkClick r:id="rId3"/>
              </a:rPr>
              <a:t>https://code.visualstudio.com/docs/remote/wsl</a:t>
            </a:r>
            <a:endParaRPr lang="en-US" dirty="0"/>
          </a:p>
          <a:p>
            <a:r>
              <a:rPr lang="en-US" dirty="0">
                <a:hlinkClick r:id="rId4"/>
              </a:rPr>
              <a:t>https://code.visualstudio.com/docs/remote/ssh</a:t>
            </a:r>
            <a:endParaRPr lang="en-US" dirty="0"/>
          </a:p>
          <a:p>
            <a:r>
              <a:rPr lang="en-US" dirty="0">
                <a:hlinkClick r:id="rId5"/>
              </a:rPr>
              <a:t>https://code.visualstudio.com/docs/cpp/config-linux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00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498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824D6-8F07-43FD-A048-33CD7FC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791A4-BEDD-48FA-B908-BAD0081E65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Integrated terminal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7D40E-4072-4FF3-AFAD-4095E4C77E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4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D164A-22A0-4D4B-BABB-5138FEE0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1694"/>
            <a:ext cx="10972800" cy="1199822"/>
          </a:xfrm>
        </p:spPr>
        <p:txBody>
          <a:bodyPr anchor="ctr">
            <a:normAutofit/>
          </a:bodyPr>
          <a:lstStyle/>
          <a:p>
            <a:r>
              <a:rPr lang="en-US" dirty="0"/>
              <a:t>Integrated terminal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F511CB6-E6E0-4307-8E5C-13243E4C2E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0999" y="2105680"/>
            <a:ext cx="5429865" cy="4095774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A7F021-E708-4EED-8183-247964B081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80999" y="2156378"/>
            <a:ext cx="5429865" cy="3366516"/>
          </a:xfrm>
          <a:prstGeom prst="rect">
            <a:avLst/>
          </a:prstGeom>
          <a:noFill/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97795BC5-1552-4939-9A53-29FD6DE32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514765"/>
            <a:ext cx="5429865" cy="4686689"/>
          </a:xfrm>
        </p:spPr>
        <p:txBody>
          <a:bodyPr/>
          <a:lstStyle/>
          <a:p>
            <a:r>
              <a:rPr lang="en-US" dirty="0"/>
              <a:t>Ctrl + ` - show \ hide terminal</a:t>
            </a:r>
          </a:p>
          <a:p>
            <a:r>
              <a:rPr lang="en-US" dirty="0"/>
              <a:t>Ctrl + shift + ` - new terminal</a:t>
            </a:r>
          </a:p>
          <a:p>
            <a:r>
              <a:rPr lang="en-US" dirty="0"/>
              <a:t>Custom shortcuts to switch between terminals</a:t>
            </a:r>
          </a:p>
          <a:p>
            <a:r>
              <a:rPr lang="en-US" dirty="0"/>
              <a:t>Ability to select default shell, including WSL in windows</a:t>
            </a:r>
          </a:p>
        </p:txBody>
      </p:sp>
    </p:spTree>
    <p:extLst>
      <p:ext uri="{BB962C8B-B14F-4D97-AF65-F5344CB8AC3E}">
        <p14:creationId xmlns:p14="http://schemas.microsoft.com/office/powerpoint/2010/main" val="285634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824D6-8F07-43FD-A048-33CD7FC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791A4-BEDD-48FA-B908-BAD0081E65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7D40E-4072-4FF3-AFAD-4095E4C77E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2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D0EA7-F29D-4AB6-BDD3-83B616BB6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8C2256-6093-4CC3-BD49-AB522C96E5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81000" y="1496292"/>
            <a:ext cx="5429250" cy="307270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BF71E-11CE-44A8-B47F-89A1688EBC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Basic git operations, GUI</a:t>
            </a:r>
          </a:p>
          <a:p>
            <a:r>
              <a:rPr lang="en-US" dirty="0"/>
              <a:t>Alt + F5 – next change (in split view)</a:t>
            </a:r>
          </a:p>
        </p:txBody>
      </p:sp>
    </p:spTree>
    <p:extLst>
      <p:ext uri="{BB962C8B-B14F-4D97-AF65-F5344CB8AC3E}">
        <p14:creationId xmlns:p14="http://schemas.microsoft.com/office/powerpoint/2010/main" val="302930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824D6-8F07-43FD-A048-33CD7FC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791A4-BEDD-48FA-B908-BAD0081E65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Multirow editing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7D40E-4072-4FF3-AFAD-4095E4C77E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0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0BBC5-FD3B-4A40-837E-1AF451E8C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1694"/>
            <a:ext cx="10972800" cy="1199822"/>
          </a:xfrm>
        </p:spPr>
        <p:txBody>
          <a:bodyPr anchor="ctr">
            <a:normAutofit/>
          </a:bodyPr>
          <a:lstStyle/>
          <a:p>
            <a:r>
              <a:rPr lang="en-US" dirty="0"/>
              <a:t>Multirow editing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C40FCCD-8541-45FC-8C0C-717F469CA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23935" y="1496292"/>
            <a:ext cx="5429865" cy="4562763"/>
          </a:xfrm>
        </p:spPr>
        <p:txBody>
          <a:bodyPr/>
          <a:lstStyle/>
          <a:p>
            <a:r>
              <a:rPr lang="en-US" dirty="0"/>
              <a:t>Ctrl + click to insert extra cursor</a:t>
            </a:r>
          </a:p>
          <a:p>
            <a:r>
              <a:rPr lang="en-US" dirty="0"/>
              <a:t>Ctrl + alt + down\up to insert cursor </a:t>
            </a:r>
          </a:p>
          <a:p>
            <a:r>
              <a:rPr lang="en-US" dirty="0"/>
              <a:t>Ctrl + shift + L adds additional cursors to all occurrences of the current selection</a:t>
            </a:r>
          </a:p>
          <a:p>
            <a:endParaRPr lang="en-US" dirty="0"/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61E2F789-0188-4D38-A448-F689B0FBE8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64498"/>
            <a:ext cx="4257675" cy="1733550"/>
          </a:xfrm>
        </p:spPr>
      </p:pic>
      <p:pic>
        <p:nvPicPr>
          <p:cNvPr id="1028" name="Picture 4" descr="add cursor to all occurrences of current selection">
            <a:extLst>
              <a:ext uri="{FF2B5EF4-FFF2-40B4-BE49-F238E27FC236}">
                <a16:creationId xmlns:a16="http://schemas.microsoft.com/office/drawing/2014/main" id="{4ABF251D-8168-4701-AD6A-9DB9A62AD7C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155066"/>
            <a:ext cx="54673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DC4376-B8F0-46D0-832A-B99F2134C1EE}"/>
              </a:ext>
            </a:extLst>
          </p:cNvPr>
          <p:cNvSpPr txBox="1"/>
          <p:nvPr/>
        </p:nvSpPr>
        <p:spPr>
          <a:xfrm>
            <a:off x="5848350" y="6059055"/>
            <a:ext cx="5826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Images source: https://code.visualstudio.com/docs/getstarted/tips-and-tricks</a:t>
            </a:r>
          </a:p>
        </p:txBody>
      </p:sp>
    </p:spTree>
    <p:extLst>
      <p:ext uri="{BB962C8B-B14F-4D97-AF65-F5344CB8AC3E}">
        <p14:creationId xmlns:p14="http://schemas.microsoft.com/office/powerpoint/2010/main" val="48248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tel 2020">
  <a:themeElements>
    <a:clrScheme name="Intel2020">
      <a:dk1>
        <a:srgbClr val="525252"/>
      </a:dk1>
      <a:lt1>
        <a:srgbClr val="FFFFFF"/>
      </a:lt1>
      <a:dk2>
        <a:srgbClr val="004A86"/>
      </a:dk2>
      <a:lt2>
        <a:srgbClr val="FFFFFF"/>
      </a:lt2>
      <a:accent1>
        <a:srgbClr val="0068B5"/>
      </a:accent1>
      <a:accent2>
        <a:srgbClr val="00C7FD"/>
      </a:accent2>
      <a:accent3>
        <a:srgbClr val="FEC91B"/>
      </a:accent3>
      <a:accent4>
        <a:srgbClr val="E96115"/>
      </a:accent4>
      <a:accent5>
        <a:srgbClr val="8F5DA2"/>
      </a:accent5>
      <a:accent6>
        <a:srgbClr val="8BAE46"/>
      </a:accent6>
      <a:hlink>
        <a:srgbClr val="00C7FD"/>
      </a:hlink>
      <a:folHlink>
        <a:srgbClr val="0068B5"/>
      </a:folHlink>
    </a:clrScheme>
    <a:fontScheme name="IntelOne">
      <a:majorFont>
        <a:latin typeface="IntelOne Display Light"/>
        <a:ea typeface="Helvetica Neue"/>
        <a:cs typeface="Helvetica Neue"/>
      </a:majorFont>
      <a:minorFont>
        <a:latin typeface="IntelOne Display Regular"/>
        <a:ea typeface="Helvetica Neue"/>
        <a:cs typeface="Helvetica Neu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l 2020" id="{B82DD29C-9829-4720-BC02-15AB4736CD78}" vid="{71B1C30A-900B-4D4D-815B-B26C31D5F2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2557</TotalTime>
  <Words>575</Words>
  <Application>Microsoft Office PowerPoint</Application>
  <PresentationFormat>Widescreen</PresentationFormat>
  <Paragraphs>104</Paragraphs>
  <Slides>39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IntelOne Display Light</vt:lpstr>
      <vt:lpstr>IntelOne Display Regular</vt:lpstr>
      <vt:lpstr>Intel 2020</vt:lpstr>
      <vt:lpstr>Visual Studio Code tips &amp; tricks</vt:lpstr>
      <vt:lpstr>PowerPoint Presentation</vt:lpstr>
      <vt:lpstr>When you first open VS Code</vt:lpstr>
      <vt:lpstr>PowerPoint Presentation</vt:lpstr>
      <vt:lpstr>Integrated terminal</vt:lpstr>
      <vt:lpstr>PowerPoint Presentation</vt:lpstr>
      <vt:lpstr>Git</vt:lpstr>
      <vt:lpstr>PowerPoint Presentation</vt:lpstr>
      <vt:lpstr>Multirow editing</vt:lpstr>
      <vt:lpstr>Multi row editing pt 2</vt:lpstr>
      <vt:lpstr>PowerPoint Presentation</vt:lpstr>
      <vt:lpstr>Extensions</vt:lpstr>
      <vt:lpstr>PowerPoint Presentation</vt:lpstr>
      <vt:lpstr>Synchronization </vt:lpstr>
      <vt:lpstr>PowerPoint Presentation</vt:lpstr>
      <vt:lpstr>Themes</vt:lpstr>
      <vt:lpstr>PowerPoint Presentation</vt:lpstr>
      <vt:lpstr>Custom shortcuts</vt:lpstr>
      <vt:lpstr>PowerPoint Presentation</vt:lpstr>
      <vt:lpstr>Folder search</vt:lpstr>
      <vt:lpstr>PowerPoint Presentation</vt:lpstr>
      <vt:lpstr>Tests</vt:lpstr>
      <vt:lpstr>PowerPoint Presentation</vt:lpstr>
      <vt:lpstr>Debugging &amp; debug configs</vt:lpstr>
      <vt:lpstr>PowerPoint Presentation</vt:lpstr>
      <vt:lpstr>Autoformatting, code refactoring</vt:lpstr>
      <vt:lpstr>PowerPoint Presentation</vt:lpstr>
      <vt:lpstr>File compare, split view</vt:lpstr>
      <vt:lpstr>PowerPoint Presentation</vt:lpstr>
      <vt:lpstr>Zen mode</vt:lpstr>
      <vt:lpstr>PowerPoint Presentation</vt:lpstr>
      <vt:lpstr>Live-share</vt:lpstr>
      <vt:lpstr>PowerPoint Presentation</vt:lpstr>
      <vt:lpstr>PowerPoint Presentation</vt:lpstr>
      <vt:lpstr>Pylance</vt:lpstr>
      <vt:lpstr>Pylance</vt:lpstr>
      <vt:lpstr>Pylance</vt:lpstr>
      <vt:lpstr>Useful 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Studio Code tips &amp; tricks</dc:title>
  <dc:creator>Loginov, Vladimir</dc:creator>
  <cp:lastModifiedBy>Loginov, Vladimir</cp:lastModifiedBy>
  <cp:revision>17</cp:revision>
  <dcterms:created xsi:type="dcterms:W3CDTF">2021-01-25T17:03:42Z</dcterms:created>
  <dcterms:modified xsi:type="dcterms:W3CDTF">2021-07-07T15:12:30Z</dcterms:modified>
</cp:coreProperties>
</file>